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8"/>
  </p:notesMasterIdLst>
  <p:sldIdLst>
    <p:sldId id="256" r:id="rId2"/>
    <p:sldId id="288" r:id="rId3"/>
    <p:sldId id="290" r:id="rId4"/>
    <p:sldId id="302" r:id="rId5"/>
    <p:sldId id="257" r:id="rId6"/>
    <p:sldId id="310" r:id="rId7"/>
    <p:sldId id="335" r:id="rId8"/>
    <p:sldId id="292" r:id="rId9"/>
    <p:sldId id="293" r:id="rId10"/>
    <p:sldId id="336" r:id="rId11"/>
    <p:sldId id="296" r:id="rId12"/>
    <p:sldId id="298" r:id="rId13"/>
    <p:sldId id="303" r:id="rId14"/>
    <p:sldId id="299" r:id="rId15"/>
    <p:sldId id="300" r:id="rId16"/>
    <p:sldId id="295" r:id="rId17"/>
    <p:sldId id="301" r:id="rId18"/>
    <p:sldId id="308" r:id="rId19"/>
    <p:sldId id="333" r:id="rId20"/>
    <p:sldId id="334" r:id="rId21"/>
    <p:sldId id="304" r:id="rId22"/>
    <p:sldId id="306" r:id="rId23"/>
    <p:sldId id="307" r:id="rId24"/>
    <p:sldId id="309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6" r:id="rId40"/>
    <p:sldId id="325" r:id="rId41"/>
    <p:sldId id="327" r:id="rId42"/>
    <p:sldId id="329" r:id="rId43"/>
    <p:sldId id="328" r:id="rId44"/>
    <p:sldId id="330" r:id="rId45"/>
    <p:sldId id="331" r:id="rId46"/>
    <p:sldId id="33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AF"/>
    <a:srgbClr val="26AEE9"/>
    <a:srgbClr val="C02B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1C323C-CA64-462C-83C5-0C6E396F2209}" v="3486" dt="2018-08-05T09:02:53.6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深色樣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深色樣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4" autoAdjust="0"/>
    <p:restoredTop sz="76471" autoAdjust="0"/>
  </p:normalViewPr>
  <p:slideViewPr>
    <p:cSldViewPr snapToGrid="0">
      <p:cViewPr varScale="1">
        <p:scale>
          <a:sx n="97" d="100"/>
          <a:sy n="97" d="100"/>
        </p:scale>
        <p:origin x="1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 daniel" userId="63b6c55159bb6cd2" providerId="LiveId" clId="{613447B8-5F73-1D4B-B62B-76CBA2DD21B1}"/>
    <pc:docChg chg="custSel modSld">
      <pc:chgData name="tang daniel" userId="63b6c55159bb6cd2" providerId="LiveId" clId="{613447B8-5F73-1D4B-B62B-76CBA2DD21B1}" dt="2018-08-05T09:33:11.350" v="1260" actId="20577"/>
      <pc:docMkLst>
        <pc:docMk/>
      </pc:docMkLst>
      <pc:sldChg chg="modNotesTx">
        <pc:chgData name="tang daniel" userId="63b6c55159bb6cd2" providerId="LiveId" clId="{613447B8-5F73-1D4B-B62B-76CBA2DD21B1}" dt="2018-08-05T09:24:24.793" v="209" actId="20577"/>
        <pc:sldMkLst>
          <pc:docMk/>
          <pc:sldMk cId="3373498954" sldId="288"/>
        </pc:sldMkLst>
      </pc:sldChg>
      <pc:sldChg chg="modNotesTx">
        <pc:chgData name="tang daniel" userId="63b6c55159bb6cd2" providerId="LiveId" clId="{613447B8-5F73-1D4B-B62B-76CBA2DD21B1}" dt="2018-08-05T09:26:18.704" v="457" actId="20577"/>
        <pc:sldMkLst>
          <pc:docMk/>
          <pc:sldMk cId="613148423" sldId="290"/>
        </pc:sldMkLst>
      </pc:sldChg>
      <pc:sldChg chg="modNotesTx">
        <pc:chgData name="tang daniel" userId="63b6c55159bb6cd2" providerId="LiveId" clId="{613447B8-5F73-1D4B-B62B-76CBA2DD21B1}" dt="2018-08-05T09:33:11.350" v="1260" actId="20577"/>
        <pc:sldMkLst>
          <pc:docMk/>
          <pc:sldMk cId="1587105091" sldId="292"/>
        </pc:sldMkLst>
      </pc:sldChg>
      <pc:sldChg chg="modNotesTx">
        <pc:chgData name="tang daniel" userId="63b6c55159bb6cd2" providerId="LiveId" clId="{613447B8-5F73-1D4B-B62B-76CBA2DD21B1}" dt="2018-08-05T09:27:02.219" v="552" actId="20577"/>
        <pc:sldMkLst>
          <pc:docMk/>
          <pc:sldMk cId="1948537423" sldId="302"/>
        </pc:sldMkLst>
      </pc:sldChg>
      <pc:sldChg chg="modNotesTx">
        <pc:chgData name="tang daniel" userId="63b6c55159bb6cd2" providerId="LiveId" clId="{613447B8-5F73-1D4B-B62B-76CBA2DD21B1}" dt="2018-08-05T09:28:37.923" v="688" actId="20577"/>
        <pc:sldMkLst>
          <pc:docMk/>
          <pc:sldMk cId="1805908082" sldId="310"/>
        </pc:sldMkLst>
      </pc:sldChg>
      <pc:sldChg chg="modSp">
        <pc:chgData name="tang daniel" userId="63b6c55159bb6cd2" providerId="LiveId" clId="{613447B8-5F73-1D4B-B62B-76CBA2DD21B1}" dt="2018-08-05T09:08:12.230" v="136" actId="1035"/>
        <pc:sldMkLst>
          <pc:docMk/>
          <pc:sldMk cId="644558197" sldId="324"/>
        </pc:sldMkLst>
        <pc:picChg chg="mod">
          <ac:chgData name="tang daniel" userId="63b6c55159bb6cd2" providerId="LiveId" clId="{613447B8-5F73-1D4B-B62B-76CBA2DD21B1}" dt="2018-08-05T09:08:12.230" v="136" actId="1035"/>
          <ac:picMkLst>
            <pc:docMk/>
            <pc:sldMk cId="644558197" sldId="324"/>
            <ac:picMk id="4" creationId="{AD8251D2-8E1B-49A7-BEE0-58D751C7800B}"/>
          </ac:picMkLst>
        </pc:picChg>
      </pc:sldChg>
      <pc:sldChg chg="modNotesTx">
        <pc:chgData name="tang daniel" userId="63b6c55159bb6cd2" providerId="LiveId" clId="{613447B8-5F73-1D4B-B62B-76CBA2DD21B1}" dt="2018-08-05T09:32:19.091" v="1127" actId="20577"/>
        <pc:sldMkLst>
          <pc:docMk/>
          <pc:sldMk cId="2740342087" sldId="335"/>
        </pc:sldMkLst>
      </pc:sldChg>
    </pc:docChg>
  </pc:docChgLst>
  <pc:docChgLst>
    <pc:chgData name="tang daniel" userId="63b6c55159bb6cd2" providerId="LiveId" clId="{811C323C-CA64-462C-83C5-0C6E396F2209}"/>
    <pc:docChg chg="undo custSel mod addSld delSld modSld sldOrd">
      <pc:chgData name="tang daniel" userId="63b6c55159bb6cd2" providerId="LiveId" clId="{811C323C-CA64-462C-83C5-0C6E396F2209}" dt="2018-08-05T09:02:53.617" v="3394"/>
      <pc:docMkLst>
        <pc:docMk/>
      </pc:docMkLst>
      <pc:sldChg chg="addSp delSp modSp mod setBg">
        <pc:chgData name="tang daniel" userId="63b6c55159bb6cd2" providerId="LiveId" clId="{811C323C-CA64-462C-83C5-0C6E396F2209}" dt="2018-08-04T17:00:53.930" v="3393" actId="1035"/>
        <pc:sldMkLst>
          <pc:docMk/>
          <pc:sldMk cId="3777908249" sldId="256"/>
        </pc:sldMkLst>
        <pc:spChg chg="del">
          <ac:chgData name="tang daniel" userId="63b6c55159bb6cd2" providerId="LiveId" clId="{811C323C-CA64-462C-83C5-0C6E396F2209}" dt="2018-08-03T15:31:51.477" v="6" actId="478"/>
          <ac:spMkLst>
            <pc:docMk/>
            <pc:sldMk cId="3777908249" sldId="256"/>
            <ac:spMk id="2" creationId="{6964FC7B-CC9D-48D9-8A2B-8DC1DAA1DA27}"/>
          </ac:spMkLst>
        </pc:spChg>
        <pc:spChg chg="del">
          <ac:chgData name="tang daniel" userId="63b6c55159bb6cd2" providerId="LiveId" clId="{811C323C-CA64-462C-83C5-0C6E396F2209}" dt="2018-08-03T15:30:50.342" v="0" actId="1035"/>
          <ac:spMkLst>
            <pc:docMk/>
            <pc:sldMk cId="3777908249" sldId="256"/>
            <ac:spMk id="3" creationId="{7E9CC109-E4D0-46B7-88CB-6E563354BCCE}"/>
          </ac:spMkLst>
        </pc:spChg>
        <pc:spChg chg="add del mod">
          <ac:chgData name="tang daniel" userId="63b6c55159bb6cd2" providerId="LiveId" clId="{811C323C-CA64-462C-83C5-0C6E396F2209}" dt="2018-08-03T15:30:50.342" v="0" actId="1035"/>
          <ac:spMkLst>
            <pc:docMk/>
            <pc:sldMk cId="3777908249" sldId="256"/>
            <ac:spMk id="4" creationId="{A5264B79-1A21-468C-9903-8673D352AD42}"/>
          </ac:spMkLst>
        </pc:spChg>
        <pc:spChg chg="add del mod">
          <ac:chgData name="tang daniel" userId="63b6c55159bb6cd2" providerId="LiveId" clId="{811C323C-CA64-462C-83C5-0C6E396F2209}" dt="2018-08-03T15:31:49.285" v="5" actId="478"/>
          <ac:spMkLst>
            <pc:docMk/>
            <pc:sldMk cId="3777908249" sldId="256"/>
            <ac:spMk id="5" creationId="{0C2A665D-B076-447A-BA95-E8CA22384E1A}"/>
          </ac:spMkLst>
        </pc:spChg>
        <pc:spChg chg="add del mod">
          <ac:chgData name="tang daniel" userId="63b6c55159bb6cd2" providerId="LiveId" clId="{811C323C-CA64-462C-83C5-0C6E396F2209}" dt="2018-08-03T15:32:00.900" v="7" actId="478"/>
          <ac:spMkLst>
            <pc:docMk/>
            <pc:sldMk cId="3777908249" sldId="256"/>
            <ac:spMk id="9" creationId="{23C6AEB2-055B-4208-B91E-FEAA15D3E6B7}"/>
          </ac:spMkLst>
        </pc:spChg>
        <pc:spChg chg="add del">
          <ac:chgData name="tang daniel" userId="63b6c55159bb6cd2" providerId="LiveId" clId="{811C323C-CA64-462C-83C5-0C6E396F2209}" dt="2018-08-03T15:42:38.584" v="227" actId="26606"/>
          <ac:spMkLst>
            <pc:docMk/>
            <pc:sldMk cId="3777908249" sldId="256"/>
            <ac:spMk id="10" creationId="{32BC26D8-82FB-445E-AA49-62A77D7C1EE0}"/>
          </ac:spMkLst>
        </pc:spChg>
        <pc:spChg chg="add del">
          <ac:chgData name="tang daniel" userId="63b6c55159bb6cd2" providerId="LiveId" clId="{811C323C-CA64-462C-83C5-0C6E396F2209}" dt="2018-08-03T15:42:38.584" v="227" actId="26606"/>
          <ac:spMkLst>
            <pc:docMk/>
            <pc:sldMk cId="3777908249" sldId="256"/>
            <ac:spMk id="11" creationId="{CB44330D-EA18-4254-AA95-EB49948539B8}"/>
          </ac:spMkLst>
        </pc:spChg>
        <pc:spChg chg="add del">
          <ac:chgData name="tang daniel" userId="63b6c55159bb6cd2" providerId="LiveId" clId="{811C323C-CA64-462C-83C5-0C6E396F2209}" dt="2018-08-03T15:42:30.595" v="215" actId="26606"/>
          <ac:spMkLst>
            <pc:docMk/>
            <pc:sldMk cId="3777908249" sldId="256"/>
            <ac:spMk id="12" creationId="{A4D1609B-102A-4C77-86A2-ACB29FB96D59}"/>
          </ac:spMkLst>
        </pc:spChg>
        <pc:spChg chg="add del">
          <ac:chgData name="tang daniel" userId="63b6c55159bb6cd2" providerId="LiveId" clId="{811C323C-CA64-462C-83C5-0C6E396F2209}" dt="2018-08-03T15:42:30.595" v="215" actId="26606"/>
          <ac:spMkLst>
            <pc:docMk/>
            <pc:sldMk cId="3777908249" sldId="256"/>
            <ac:spMk id="14" creationId="{C651F706-C94E-46D4-BAAE-BAFD1AD976FE}"/>
          </ac:spMkLst>
        </pc:spChg>
        <pc:spChg chg="add del">
          <ac:chgData name="tang daniel" userId="63b6c55159bb6cd2" providerId="LiveId" clId="{811C323C-CA64-462C-83C5-0C6E396F2209}" dt="2018-08-03T15:42:31.789" v="217" actId="26606"/>
          <ac:spMkLst>
            <pc:docMk/>
            <pc:sldMk cId="3777908249" sldId="256"/>
            <ac:spMk id="16" creationId="{8FF5081D-6F37-4BB4-B5EA-A11692358948}"/>
          </ac:spMkLst>
        </pc:spChg>
        <pc:spChg chg="add del">
          <ac:chgData name="tang daniel" userId="63b6c55159bb6cd2" providerId="LiveId" clId="{811C323C-CA64-462C-83C5-0C6E396F2209}" dt="2018-08-03T15:42:31.789" v="217" actId="26606"/>
          <ac:spMkLst>
            <pc:docMk/>
            <pc:sldMk cId="3777908249" sldId="256"/>
            <ac:spMk id="17" creationId="{B8DC041D-D1C3-4296-85D0-23923F3A499D}"/>
          </ac:spMkLst>
        </pc:spChg>
        <pc:spChg chg="add del">
          <ac:chgData name="tang daniel" userId="63b6c55159bb6cd2" providerId="LiveId" clId="{811C323C-CA64-462C-83C5-0C6E396F2209}" dt="2018-08-03T15:42:33.105" v="219" actId="26606"/>
          <ac:spMkLst>
            <pc:docMk/>
            <pc:sldMk cId="3777908249" sldId="256"/>
            <ac:spMk id="19" creationId="{53BB5D57-6178-4F62-B472-0312F6D95A85}"/>
          </ac:spMkLst>
        </pc:spChg>
        <pc:spChg chg="add del">
          <ac:chgData name="tang daniel" userId="63b6c55159bb6cd2" providerId="LiveId" clId="{811C323C-CA64-462C-83C5-0C6E396F2209}" dt="2018-08-03T15:42:33.105" v="219" actId="26606"/>
          <ac:spMkLst>
            <pc:docMk/>
            <pc:sldMk cId="3777908249" sldId="256"/>
            <ac:spMk id="20" creationId="{4C61BD32-7542-4D52-BA5A-3ADE869BF8AC}"/>
          </ac:spMkLst>
        </pc:spChg>
        <pc:picChg chg="add del mod ord">
          <ac:chgData name="tang daniel" userId="63b6c55159bb6cd2" providerId="LiveId" clId="{811C323C-CA64-462C-83C5-0C6E396F2209}" dt="2018-08-04T17:00:53.930" v="3393" actId="1035"/>
          <ac:picMkLst>
            <pc:docMk/>
            <pc:sldMk cId="3777908249" sldId="256"/>
            <ac:picMk id="7" creationId="{1C4FAF12-C237-47BB-8B70-6DDAB7EADE16}"/>
          </ac:picMkLst>
        </pc:picChg>
        <pc:picChg chg="add del">
          <ac:chgData name="tang daniel" userId="63b6c55159bb6cd2" providerId="LiveId" clId="{811C323C-CA64-462C-83C5-0C6E396F2209}" dt="2018-08-03T15:42:34.948" v="221" actId="26606"/>
          <ac:picMkLst>
            <pc:docMk/>
            <pc:sldMk cId="3777908249" sldId="256"/>
            <ac:picMk id="22" creationId="{CB607B98-7700-4DC9-8BE8-A876255F9C52}"/>
          </ac:picMkLst>
        </pc:picChg>
        <pc:cxnChg chg="add del">
          <ac:chgData name="tang daniel" userId="63b6c55159bb6cd2" providerId="LiveId" clId="{811C323C-CA64-462C-83C5-0C6E396F2209}" dt="2018-08-03T15:42:35.488" v="223" actId="26606"/>
          <ac:cxnSpMkLst>
            <pc:docMk/>
            <pc:sldMk cId="3777908249" sldId="256"/>
            <ac:cxnSpMk id="24" creationId="{E12350F3-DB83-413A-980B-1CEB92498664}"/>
          </ac:cxnSpMkLst>
        </pc:cxnChg>
      </pc:sldChg>
      <pc:sldChg chg="addSp delSp modSp mod ord setBg setClrOvrMap">
        <pc:chgData name="tang daniel" userId="63b6c55159bb6cd2" providerId="LiveId" clId="{811C323C-CA64-462C-83C5-0C6E396F2209}" dt="2018-08-03T16:47:42.003" v="1077" actId="14100"/>
        <pc:sldMkLst>
          <pc:docMk/>
          <pc:sldMk cId="73486970" sldId="257"/>
        </pc:sldMkLst>
        <pc:spChg chg="del mod">
          <ac:chgData name="tang daniel" userId="63b6c55159bb6cd2" providerId="LiveId" clId="{811C323C-CA64-462C-83C5-0C6E396F2209}" dt="2018-08-03T16:47:32.897" v="1074" actId="478"/>
          <ac:spMkLst>
            <pc:docMk/>
            <pc:sldMk cId="73486970" sldId="257"/>
            <ac:spMk id="2" creationId="{2FC72D25-9DF5-4B9D-A1C7-ED0138CE309D}"/>
          </ac:spMkLst>
        </pc:spChg>
        <pc:spChg chg="del mod">
          <ac:chgData name="tang daniel" userId="63b6c55159bb6cd2" providerId="LiveId" clId="{811C323C-CA64-462C-83C5-0C6E396F2209}" dt="2018-08-03T16:47:24.164" v="1069" actId="478"/>
          <ac:spMkLst>
            <pc:docMk/>
            <pc:sldMk cId="73486970" sldId="257"/>
            <ac:spMk id="3" creationId="{DEAC1173-D880-4AD6-859C-BEA201278C5C}"/>
          </ac:spMkLst>
        </pc:spChg>
        <pc:spChg chg="add del mod">
          <ac:chgData name="tang daniel" userId="63b6c55159bb6cd2" providerId="LiveId" clId="{811C323C-CA64-462C-83C5-0C6E396F2209}" dt="2018-08-03T16:47:27.018" v="1071" actId="478"/>
          <ac:spMkLst>
            <pc:docMk/>
            <pc:sldMk cId="73486970" sldId="257"/>
            <ac:spMk id="7" creationId="{00E1A129-75D8-43ED-84C3-BBE7CB9955B3}"/>
          </ac:spMkLst>
        </pc:spChg>
        <pc:spChg chg="add">
          <ac:chgData name="tang daniel" userId="63b6c55159bb6cd2" providerId="LiveId" clId="{811C323C-CA64-462C-83C5-0C6E396F2209}" dt="2018-08-03T15:45:22.053" v="260" actId="26606"/>
          <ac:spMkLst>
            <pc:docMk/>
            <pc:sldMk cId="73486970" sldId="257"/>
            <ac:spMk id="9" creationId="{C5E6CFF1-2F42-4E10-9A97-F116F46F53FE}"/>
          </ac:spMkLst>
        </pc:spChg>
        <pc:spChg chg="add mod">
          <ac:chgData name="tang daniel" userId="63b6c55159bb6cd2" providerId="LiveId" clId="{811C323C-CA64-462C-83C5-0C6E396F2209}" dt="2018-08-03T16:47:32.897" v="1074" actId="478"/>
          <ac:spMkLst>
            <pc:docMk/>
            <pc:sldMk cId="73486970" sldId="257"/>
            <ac:spMk id="10" creationId="{534FB1D3-0122-4AC6-8C8B-B7B5EE9C861F}"/>
          </ac:spMkLst>
        </pc:spChg>
        <pc:picChg chg="add del mod ord">
          <ac:chgData name="tang daniel" userId="63b6c55159bb6cd2" providerId="LiveId" clId="{811C323C-CA64-462C-83C5-0C6E396F2209}" dt="2018-08-03T16:47:21.653" v="1068" actId="478"/>
          <ac:picMkLst>
            <pc:docMk/>
            <pc:sldMk cId="73486970" sldId="257"/>
            <ac:picMk id="4" creationId="{AD8251D2-8E1B-49A7-BEE0-58D751C7800B}"/>
          </ac:picMkLst>
        </pc:picChg>
        <pc:picChg chg="add del mod">
          <ac:chgData name="tang daniel" userId="63b6c55159bb6cd2" providerId="LiveId" clId="{811C323C-CA64-462C-83C5-0C6E396F2209}" dt="2018-08-03T16:47:42.003" v="1077" actId="14100"/>
          <ac:picMkLst>
            <pc:docMk/>
            <pc:sldMk cId="73486970" sldId="257"/>
            <ac:picMk id="5" creationId="{8D031EA7-D16D-4BA2-8DF3-EC617B9993FC}"/>
          </ac:picMkLst>
        </pc:picChg>
        <pc:cxnChg chg="add">
          <ac:chgData name="tang daniel" userId="63b6c55159bb6cd2" providerId="LiveId" clId="{811C323C-CA64-462C-83C5-0C6E396F2209}" dt="2018-08-03T15:45:22.053" v="260" actId="26606"/>
          <ac:cxnSpMkLst>
            <pc:docMk/>
            <pc:sldMk cId="73486970" sldId="257"/>
            <ac:cxnSpMk id="11" creationId="{67182200-4859-4C8D-BCBB-55B245C28BA3}"/>
          </ac:cxnSpMkLst>
        </pc:cxnChg>
      </pc:sldChg>
      <pc:sldChg chg="addSp delSp modSp add mod setBg setClrOvrMap">
        <pc:chgData name="tang daniel" userId="63b6c55159bb6cd2" providerId="LiveId" clId="{811C323C-CA64-462C-83C5-0C6E396F2209}" dt="2018-08-03T15:50:27.866" v="306" actId="2711"/>
        <pc:sldMkLst>
          <pc:docMk/>
          <pc:sldMk cId="3373498954" sldId="288"/>
        </pc:sldMkLst>
        <pc:spChg chg="mod">
          <ac:chgData name="tang daniel" userId="63b6c55159bb6cd2" providerId="LiveId" clId="{811C323C-CA64-462C-83C5-0C6E396F2209}" dt="2018-08-03T15:50:27.866" v="306" actId="2711"/>
          <ac:spMkLst>
            <pc:docMk/>
            <pc:sldMk cId="3373498954" sldId="288"/>
            <ac:spMk id="2" creationId="{C0B6112B-B8B9-4EFC-A9FA-0FE00604264A}"/>
          </ac:spMkLst>
        </pc:spChg>
        <pc:spChg chg="mod">
          <ac:chgData name="tang daniel" userId="63b6c55159bb6cd2" providerId="LiveId" clId="{811C323C-CA64-462C-83C5-0C6E396F2209}" dt="2018-08-03T15:38:57.882" v="89" actId="26606"/>
          <ac:spMkLst>
            <pc:docMk/>
            <pc:sldMk cId="3373498954" sldId="288"/>
            <ac:spMk id="3" creationId="{19A9607A-F409-4DC4-992F-F7E0011179DE}"/>
          </ac:spMkLst>
        </pc:spChg>
        <pc:picChg chg="add del mod ord">
          <ac:chgData name="tang daniel" userId="63b6c55159bb6cd2" providerId="LiveId" clId="{811C323C-CA64-462C-83C5-0C6E396F2209}" dt="2018-08-03T15:39:20.542" v="90" actId="478"/>
          <ac:picMkLst>
            <pc:docMk/>
            <pc:sldMk cId="3373498954" sldId="288"/>
            <ac:picMk id="5" creationId="{12D59709-C5DF-4678-99CE-2F627E385FE3}"/>
          </ac:picMkLst>
        </pc:picChg>
        <pc:picChg chg="add del ord">
          <ac:chgData name="tang daniel" userId="63b6c55159bb6cd2" providerId="LiveId" clId="{811C323C-CA64-462C-83C5-0C6E396F2209}" dt="2018-08-03T15:47:22.809" v="265" actId="478"/>
          <ac:picMkLst>
            <pc:docMk/>
            <pc:sldMk cId="3373498954" sldId="288"/>
            <ac:picMk id="6" creationId="{06723AB7-BFD5-4D5A-948D-4949036B1976}"/>
          </ac:picMkLst>
        </pc:picChg>
        <pc:picChg chg="add mod ord">
          <ac:chgData name="tang daniel" userId="63b6c55159bb6cd2" providerId="LiveId" clId="{811C323C-CA64-462C-83C5-0C6E396F2209}" dt="2018-08-03T15:50:23.620" v="305" actId="1076"/>
          <ac:picMkLst>
            <pc:docMk/>
            <pc:sldMk cId="3373498954" sldId="288"/>
            <ac:picMk id="7" creationId="{14A05D1E-C64D-4C87-AC20-F87CB06086A0}"/>
          </ac:picMkLst>
        </pc:picChg>
      </pc:sldChg>
      <pc:sldChg chg="addSp delSp modSp add mod setBg setClrOvrMap">
        <pc:chgData name="tang daniel" userId="63b6c55159bb6cd2" providerId="LiveId" clId="{811C323C-CA64-462C-83C5-0C6E396F2209}" dt="2018-08-03T15:50:12.849" v="302" actId="2711"/>
        <pc:sldMkLst>
          <pc:docMk/>
          <pc:sldMk cId="613148423" sldId="290"/>
        </pc:sldMkLst>
        <pc:spChg chg="add del mod">
          <ac:chgData name="tang daniel" userId="63b6c55159bb6cd2" providerId="LiveId" clId="{811C323C-CA64-462C-83C5-0C6E396F2209}" dt="2018-08-03T15:50:07.481" v="301" actId="2711"/>
          <ac:spMkLst>
            <pc:docMk/>
            <pc:sldMk cId="613148423" sldId="290"/>
            <ac:spMk id="2" creationId="{F9952C11-BA41-420F-B3DA-277A762B8376}"/>
          </ac:spMkLst>
        </pc:spChg>
        <pc:spChg chg="add del">
          <ac:chgData name="tang daniel" userId="63b6c55159bb6cd2" providerId="LiveId" clId="{811C323C-CA64-462C-83C5-0C6E396F2209}" dt="2018-08-03T15:38:01.870" v="79" actId="2711"/>
          <ac:spMkLst>
            <pc:docMk/>
            <pc:sldMk cId="613148423" sldId="290"/>
            <ac:spMk id="3" creationId="{6B5AD0A4-A2CE-4CDC-B463-E803DE49B5DA}"/>
          </ac:spMkLst>
        </pc:spChg>
        <pc:spChg chg="add del mod ord">
          <ac:chgData name="tang daniel" userId="63b6c55159bb6cd2" providerId="LiveId" clId="{811C323C-CA64-462C-83C5-0C6E396F2209}" dt="2018-08-03T15:50:12.849" v="302" actId="2711"/>
          <ac:spMkLst>
            <pc:docMk/>
            <pc:sldMk cId="613148423" sldId="290"/>
            <ac:spMk id="4" creationId="{8E88DE8B-03D2-4126-9732-E4DA0BC0EC86}"/>
          </ac:spMkLst>
        </pc:spChg>
        <pc:spChg chg="add del">
          <ac:chgData name="tang daniel" userId="63b6c55159bb6cd2" providerId="LiveId" clId="{811C323C-CA64-462C-83C5-0C6E396F2209}" dt="2018-08-03T15:37:03.447" v="61" actId="26606"/>
          <ac:spMkLst>
            <pc:docMk/>
            <pc:sldMk cId="613148423" sldId="290"/>
            <ac:spMk id="10" creationId="{3CD9DF72-87A3-404E-A828-84CBF11A8303}"/>
          </ac:spMkLst>
        </pc:spChg>
        <pc:spChg chg="add del">
          <ac:chgData name="tang daniel" userId="63b6c55159bb6cd2" providerId="LiveId" clId="{811C323C-CA64-462C-83C5-0C6E396F2209}" dt="2018-08-03T15:37:04.673" v="63" actId="26606"/>
          <ac:spMkLst>
            <pc:docMk/>
            <pc:sldMk cId="613148423" sldId="290"/>
            <ac:spMk id="11" creationId="{87CC2527-562A-4F69-B487-4371E5B243E7}"/>
          </ac:spMkLst>
        </pc:spChg>
        <pc:spChg chg="add del">
          <ac:chgData name="tang daniel" userId="63b6c55159bb6cd2" providerId="LiveId" clId="{811C323C-CA64-462C-83C5-0C6E396F2209}" dt="2018-08-03T15:37:10.715" v="69" actId="26606"/>
          <ac:spMkLst>
            <pc:docMk/>
            <pc:sldMk cId="613148423" sldId="290"/>
            <ac:spMk id="14" creationId="{EF0068E0-ED29-4438-A358-71D77F571A0B}"/>
          </ac:spMkLst>
        </pc:spChg>
        <pc:spChg chg="add del">
          <ac:chgData name="tang daniel" userId="63b6c55159bb6cd2" providerId="LiveId" clId="{811C323C-CA64-462C-83C5-0C6E396F2209}" dt="2018-08-03T15:37:06.822" v="65" actId="26606"/>
          <ac:spMkLst>
            <pc:docMk/>
            <pc:sldMk cId="613148423" sldId="290"/>
            <ac:spMk id="16" creationId="{E862BE82-D00D-42C1-BF16-93AA37870C32}"/>
          </ac:spMkLst>
        </pc:spChg>
        <pc:spChg chg="add del">
          <ac:chgData name="tang daniel" userId="63b6c55159bb6cd2" providerId="LiveId" clId="{811C323C-CA64-462C-83C5-0C6E396F2209}" dt="2018-08-03T15:37:06.822" v="65" actId="26606"/>
          <ac:spMkLst>
            <pc:docMk/>
            <pc:sldMk cId="613148423" sldId="290"/>
            <ac:spMk id="17" creationId="{F6D92C2D-1D3D-4974-918C-06579FB354A9}"/>
          </ac:spMkLst>
        </pc:spChg>
        <pc:spChg chg="add del">
          <ac:chgData name="tang daniel" userId="63b6c55159bb6cd2" providerId="LiveId" clId="{811C323C-CA64-462C-83C5-0C6E396F2209}" dt="2018-08-03T15:37:10.715" v="69" actId="26606"/>
          <ac:spMkLst>
            <pc:docMk/>
            <pc:sldMk cId="613148423" sldId="290"/>
            <ac:spMk id="22" creationId="{59719A3D-C737-40BD-A9F1-5E2A0B695CB8}"/>
          </ac:spMkLst>
        </pc:spChg>
        <pc:spChg chg="add del">
          <ac:chgData name="tang daniel" userId="63b6c55159bb6cd2" providerId="LiveId" clId="{811C323C-CA64-462C-83C5-0C6E396F2209}" dt="2018-08-03T15:37:10.715" v="69" actId="26606"/>
          <ac:spMkLst>
            <pc:docMk/>
            <pc:sldMk cId="613148423" sldId="290"/>
            <ac:spMk id="23" creationId="{51B487B4-225A-46A6-83D3-A2CC948C6FC9}"/>
          </ac:spMkLst>
        </pc:spChg>
        <pc:spChg chg="add del">
          <ac:chgData name="tang daniel" userId="63b6c55159bb6cd2" providerId="LiveId" clId="{811C323C-CA64-462C-83C5-0C6E396F2209}" dt="2018-08-03T15:38:39.477" v="87" actId="26606"/>
          <ac:spMkLst>
            <pc:docMk/>
            <pc:sldMk cId="613148423" sldId="290"/>
            <ac:spMk id="33" creationId="{432691CC-4AB8-48AF-B822-EBF7F4E9E6CD}"/>
          </ac:spMkLst>
        </pc:spChg>
        <pc:spChg chg="add del">
          <ac:chgData name="tang daniel" userId="63b6c55159bb6cd2" providerId="LiveId" clId="{811C323C-CA64-462C-83C5-0C6E396F2209}" dt="2018-08-03T15:38:39.477" v="87" actId="26606"/>
          <ac:spMkLst>
            <pc:docMk/>
            <pc:sldMk cId="613148423" sldId="290"/>
            <ac:spMk id="35" creationId="{D6A8E1B4-B839-4C58-B08A-F0B09458080B}"/>
          </ac:spMkLst>
        </pc:spChg>
        <pc:spChg chg="add">
          <ac:chgData name="tang daniel" userId="63b6c55159bb6cd2" providerId="LiveId" clId="{811C323C-CA64-462C-83C5-0C6E396F2209}" dt="2018-08-03T15:38:39.525" v="88" actId="26606"/>
          <ac:spMkLst>
            <pc:docMk/>
            <pc:sldMk cId="613148423" sldId="290"/>
            <ac:spMk id="37" creationId="{CF62D2A7-8207-488C-9F46-316BA81A16C8}"/>
          </ac:spMkLst>
        </pc:spChg>
        <pc:picChg chg="add del mod ord">
          <ac:chgData name="tang daniel" userId="63b6c55159bb6cd2" providerId="LiveId" clId="{811C323C-CA64-462C-83C5-0C6E396F2209}" dt="2018-08-03T15:37:24.542" v="78" actId="2711"/>
          <ac:picMkLst>
            <pc:docMk/>
            <pc:sldMk cId="613148423" sldId="290"/>
            <ac:picMk id="5" creationId="{AC14A5A4-CBBE-4E82-B889-096CB239DADB}"/>
          </ac:picMkLst>
        </pc:picChg>
        <pc:picChg chg="add mod ord">
          <ac:chgData name="tang daniel" userId="63b6c55159bb6cd2" providerId="LiveId" clId="{811C323C-CA64-462C-83C5-0C6E396F2209}" dt="2018-08-03T15:38:39.525" v="88" actId="26606"/>
          <ac:picMkLst>
            <pc:docMk/>
            <pc:sldMk cId="613148423" sldId="290"/>
            <ac:picMk id="7" creationId="{A6EF7D32-252D-4F87-BB8C-5DB84C7E58A4}"/>
          </ac:picMkLst>
        </pc:picChg>
        <pc:picChg chg="add del">
          <ac:chgData name="tang daniel" userId="63b6c55159bb6cd2" providerId="LiveId" clId="{811C323C-CA64-462C-83C5-0C6E396F2209}" dt="2018-08-03T15:37:04.673" v="63" actId="26606"/>
          <ac:picMkLst>
            <pc:docMk/>
            <pc:sldMk cId="613148423" sldId="290"/>
            <ac:picMk id="8" creationId="{AC14A5A4-CBBE-4E82-B889-096CB239DADB}"/>
          </ac:picMkLst>
        </pc:picChg>
        <pc:picChg chg="add del">
          <ac:chgData name="tang daniel" userId="63b6c55159bb6cd2" providerId="LiveId" clId="{811C323C-CA64-462C-83C5-0C6E396F2209}" dt="2018-08-03T15:37:06.822" v="65" actId="26606"/>
          <ac:picMkLst>
            <pc:docMk/>
            <pc:sldMk cId="613148423" sldId="290"/>
            <ac:picMk id="15" creationId="{AC14A5A4-CBBE-4E82-B889-096CB239DADB}"/>
          </ac:picMkLst>
        </pc:picChg>
        <pc:picChg chg="add del">
          <ac:chgData name="tang daniel" userId="63b6c55159bb6cd2" providerId="LiveId" clId="{811C323C-CA64-462C-83C5-0C6E396F2209}" dt="2018-08-03T15:37:10.232" v="67" actId="26606"/>
          <ac:picMkLst>
            <pc:docMk/>
            <pc:sldMk cId="613148423" sldId="290"/>
            <ac:picMk id="20" creationId="{AC14A5A4-CBBE-4E82-B889-096CB239DADB}"/>
          </ac:picMkLst>
        </pc:picChg>
        <pc:picChg chg="add del">
          <ac:chgData name="tang daniel" userId="63b6c55159bb6cd2" providerId="LiveId" clId="{811C323C-CA64-462C-83C5-0C6E396F2209}" dt="2018-08-03T15:37:10.715" v="69" actId="26606"/>
          <ac:picMkLst>
            <pc:docMk/>
            <pc:sldMk cId="613148423" sldId="290"/>
            <ac:picMk id="24" creationId="{AC14A5A4-CBBE-4E82-B889-096CB239DADB}"/>
          </ac:picMkLst>
        </pc:picChg>
        <pc:picChg chg="add del">
          <ac:chgData name="tang daniel" userId="63b6c55159bb6cd2" providerId="LiveId" clId="{811C323C-CA64-462C-83C5-0C6E396F2209}" dt="2018-08-03T15:37:10.715" v="69" actId="26606"/>
          <ac:picMkLst>
            <pc:docMk/>
            <pc:sldMk cId="613148423" sldId="290"/>
            <ac:picMk id="25" creationId="{071D5281-4C71-4ECC-8D0D-B991115CB7AB}"/>
          </ac:picMkLst>
        </pc:picChg>
        <pc:picChg chg="add del">
          <ac:chgData name="tang daniel" userId="63b6c55159bb6cd2" providerId="LiveId" clId="{811C323C-CA64-462C-83C5-0C6E396F2209}" dt="2018-08-03T15:37:11.243" v="71" actId="26606"/>
          <ac:picMkLst>
            <pc:docMk/>
            <pc:sldMk cId="613148423" sldId="290"/>
            <ac:picMk id="27" creationId="{AC14A5A4-CBBE-4E82-B889-096CB239DADB}"/>
          </ac:picMkLst>
        </pc:picChg>
        <pc:picChg chg="add del mod ord">
          <ac:chgData name="tang daniel" userId="63b6c55159bb6cd2" providerId="LiveId" clId="{811C323C-CA64-462C-83C5-0C6E396F2209}" dt="2018-08-03T15:40:06.675" v="93" actId="478"/>
          <ac:picMkLst>
            <pc:docMk/>
            <pc:sldMk cId="613148423" sldId="290"/>
            <ac:picMk id="28" creationId="{36C322A0-B28F-4C21-AEDD-C7E50C8881D2}"/>
          </ac:picMkLst>
        </pc:picChg>
        <pc:picChg chg="add del">
          <ac:chgData name="tang daniel" userId="63b6c55159bb6cd2" providerId="LiveId" clId="{811C323C-CA64-462C-83C5-0C6E396F2209}" dt="2018-08-03T15:37:14.381" v="73" actId="26606"/>
          <ac:picMkLst>
            <pc:docMk/>
            <pc:sldMk cId="613148423" sldId="290"/>
            <ac:picMk id="29" creationId="{AC14A5A4-CBBE-4E82-B889-096CB239DADB}"/>
          </ac:picMkLst>
        </pc:picChg>
        <pc:picChg chg="add del">
          <ac:chgData name="tang daniel" userId="63b6c55159bb6cd2" providerId="LiveId" clId="{811C323C-CA64-462C-83C5-0C6E396F2209}" dt="2018-08-03T15:37:14.381" v="73" actId="26606"/>
          <ac:picMkLst>
            <pc:docMk/>
            <pc:sldMk cId="613148423" sldId="290"/>
            <ac:picMk id="30" creationId="{54DDEBDD-D8BD-41A6-8A0D-B00E3768B0F9}"/>
          </ac:picMkLst>
        </pc:picChg>
        <pc:picChg chg="add del ord">
          <ac:chgData name="tang daniel" userId="63b6c55159bb6cd2" providerId="LiveId" clId="{811C323C-CA64-462C-83C5-0C6E396F2209}" dt="2018-08-03T15:47:27.353" v="267" actId="478"/>
          <ac:picMkLst>
            <pc:docMk/>
            <pc:sldMk cId="613148423" sldId="290"/>
            <ac:picMk id="31" creationId="{B1744C71-9813-4822-8104-20049F9BEA4C}"/>
          </ac:picMkLst>
        </pc:picChg>
        <pc:picChg chg="add del mod">
          <ac:chgData name="tang daniel" userId="63b6c55159bb6cd2" providerId="LiveId" clId="{811C323C-CA64-462C-83C5-0C6E396F2209}" dt="2018-08-03T15:37:21.745" v="77" actId="26606"/>
          <ac:picMkLst>
            <pc:docMk/>
            <pc:sldMk cId="613148423" sldId="290"/>
            <ac:picMk id="32" creationId="{AC14A5A4-CBBE-4E82-B889-096CB239DADB}"/>
          </ac:picMkLst>
        </pc:picChg>
        <pc:picChg chg="add ord">
          <ac:chgData name="tang daniel" userId="63b6c55159bb6cd2" providerId="LiveId" clId="{811C323C-CA64-462C-83C5-0C6E396F2209}" dt="2018-08-03T15:49:58.392" v="300" actId="167"/>
          <ac:picMkLst>
            <pc:docMk/>
            <pc:sldMk cId="613148423" sldId="290"/>
            <ac:picMk id="34" creationId="{FAAEC2AA-E9B3-4785-8BC1-0ACF4EBF0F17}"/>
          </ac:picMkLst>
        </pc:picChg>
        <pc:cxnChg chg="add del">
          <ac:chgData name="tang daniel" userId="63b6c55159bb6cd2" providerId="LiveId" clId="{811C323C-CA64-462C-83C5-0C6E396F2209}" dt="2018-08-03T15:37:03.447" v="61" actId="26606"/>
          <ac:cxnSpMkLst>
            <pc:docMk/>
            <pc:sldMk cId="613148423" sldId="290"/>
            <ac:cxnSpMk id="12" creationId="{20E3A342-4D61-4E3F-AF90-1AB42AEB96CC}"/>
          </ac:cxnSpMkLst>
        </pc:cxnChg>
        <pc:cxnChg chg="add del">
          <ac:chgData name="tang daniel" userId="63b6c55159bb6cd2" providerId="LiveId" clId="{811C323C-CA64-462C-83C5-0C6E396F2209}" dt="2018-08-03T15:37:04.673" v="63" actId="26606"/>
          <ac:cxnSpMkLst>
            <pc:docMk/>
            <pc:sldMk cId="613148423" sldId="290"/>
            <ac:cxnSpMk id="13" creationId="{BCDAEC91-5BCE-4B55-9CC0-43EF94CB734B}"/>
          </ac:cxnSpMkLst>
        </pc:cxnChg>
        <pc:cxnChg chg="add del">
          <ac:chgData name="tang daniel" userId="63b6c55159bb6cd2" providerId="LiveId" clId="{811C323C-CA64-462C-83C5-0C6E396F2209}" dt="2018-08-03T15:37:10.232" v="67" actId="26606"/>
          <ac:cxnSpMkLst>
            <pc:docMk/>
            <pc:sldMk cId="613148423" sldId="290"/>
            <ac:cxnSpMk id="19" creationId="{E4A809D5-3600-46D4-A466-67F2349A54FB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5:53:37.650" v="370" actId="113"/>
        <pc:sldMkLst>
          <pc:docMk/>
          <pc:sldMk cId="1587105091" sldId="292"/>
        </pc:sldMkLst>
        <pc:spChg chg="mod">
          <ac:chgData name="tang daniel" userId="63b6c55159bb6cd2" providerId="LiveId" clId="{811C323C-CA64-462C-83C5-0C6E396F2209}" dt="2018-08-03T15:53:37.650" v="370" actId="113"/>
          <ac:spMkLst>
            <pc:docMk/>
            <pc:sldMk cId="1587105091" sldId="292"/>
            <ac:spMk id="2" creationId="{2FC72D25-9DF5-4B9D-A1C7-ED0138CE309D}"/>
          </ac:spMkLst>
        </pc:spChg>
        <pc:spChg chg="del mod">
          <ac:chgData name="tang daniel" userId="63b6c55159bb6cd2" providerId="LiveId" clId="{811C323C-CA64-462C-83C5-0C6E396F2209}" dt="2018-08-03T15:51:58.092" v="336" actId="113"/>
          <ac:spMkLst>
            <pc:docMk/>
            <pc:sldMk cId="1587105091" sldId="292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5:51:03.322" v="314" actId="113"/>
          <ac:spMkLst>
            <pc:docMk/>
            <pc:sldMk cId="1587105091" sldId="292"/>
            <ac:spMk id="9" creationId="{C5E6CFF1-2F42-4E10-9A97-F116F46F53FE}"/>
          </ac:spMkLst>
        </pc:spChg>
        <pc:spChg chg="add">
          <ac:chgData name="tang daniel" userId="63b6c55159bb6cd2" providerId="LiveId" clId="{811C323C-CA64-462C-83C5-0C6E396F2209}" dt="2018-08-03T15:51:23.032" v="318" actId="26606"/>
          <ac:spMkLst>
            <pc:docMk/>
            <pc:sldMk cId="1587105091" sldId="292"/>
            <ac:spMk id="12" creationId="{C5E6CFF1-2F42-4E10-9A97-F116F46F53FE}"/>
          </ac:spMkLst>
        </pc:spChg>
        <pc:picChg chg="del mod">
          <ac:chgData name="tang daniel" userId="63b6c55159bb6cd2" providerId="LiveId" clId="{811C323C-CA64-462C-83C5-0C6E396F2209}" dt="2018-08-03T15:51:13.300" v="316" actId="478"/>
          <ac:picMkLst>
            <pc:docMk/>
            <pc:sldMk cId="1587105091" sldId="292"/>
            <ac:picMk id="4" creationId="{AD8251D2-8E1B-49A7-BEE0-58D751C7800B}"/>
          </ac:picMkLst>
        </pc:picChg>
        <pc:picChg chg="add ord">
          <ac:chgData name="tang daniel" userId="63b6c55159bb6cd2" providerId="LiveId" clId="{811C323C-CA64-462C-83C5-0C6E396F2209}" dt="2018-08-03T15:51:23.032" v="318" actId="26606"/>
          <ac:picMkLst>
            <pc:docMk/>
            <pc:sldMk cId="1587105091" sldId="292"/>
            <ac:picMk id="7" creationId="{9046BAFF-C619-42CE-B016-773D29AB3623}"/>
          </ac:picMkLst>
        </pc:picChg>
        <pc:picChg chg="add mod">
          <ac:chgData name="tang daniel" userId="63b6c55159bb6cd2" providerId="LiveId" clId="{811C323C-CA64-462C-83C5-0C6E396F2209}" dt="2018-08-03T15:52:42.269" v="339" actId="113"/>
          <ac:picMkLst>
            <pc:docMk/>
            <pc:sldMk cId="1587105091" sldId="292"/>
            <ac:picMk id="10" creationId="{95E9CEDC-DC12-462D-9DC1-568AF8DDED46}"/>
          </ac:picMkLst>
        </pc:picChg>
        <pc:cxnChg chg="del">
          <ac:chgData name="tang daniel" userId="63b6c55159bb6cd2" providerId="LiveId" clId="{811C323C-CA64-462C-83C5-0C6E396F2209}" dt="2018-08-03T15:51:03.322" v="314" actId="113"/>
          <ac:cxnSpMkLst>
            <pc:docMk/>
            <pc:sldMk cId="1587105091" sldId="292"/>
            <ac:cxnSpMk id="11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5:51:23.032" v="318" actId="26606"/>
          <ac:cxnSpMkLst>
            <pc:docMk/>
            <pc:sldMk cId="1587105091" sldId="292"/>
            <ac:cxnSpMk id="14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44:28.694" v="1030"/>
        <pc:sldMkLst>
          <pc:docMk/>
          <pc:sldMk cId="3559112988" sldId="293"/>
        </pc:sldMkLst>
        <pc:spChg chg="del">
          <ac:chgData name="tang daniel" userId="63b6c55159bb6cd2" providerId="LiveId" clId="{811C323C-CA64-462C-83C5-0C6E396F2209}" dt="2018-08-03T15:58:12.516" v="440" actId="478"/>
          <ac:spMkLst>
            <pc:docMk/>
            <pc:sldMk cId="3559112988" sldId="293"/>
            <ac:spMk id="2" creationId="{2FC72D25-9DF5-4B9D-A1C7-ED0138CE309D}"/>
          </ac:spMkLst>
        </pc:spChg>
        <pc:spChg chg="del mod">
          <ac:chgData name="tang daniel" userId="63b6c55159bb6cd2" providerId="LiveId" clId="{811C323C-CA64-462C-83C5-0C6E396F2209}" dt="2018-08-03T15:57:05.274" v="437"/>
          <ac:spMkLst>
            <pc:docMk/>
            <pc:sldMk cId="3559112988" sldId="293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5:56:53.245" v="434" actId="26606"/>
          <ac:spMkLst>
            <pc:docMk/>
            <pc:sldMk cId="3559112988" sldId="293"/>
            <ac:spMk id="6" creationId="{C5E6CFF1-2F42-4E10-9A97-F116F46F53FE}"/>
          </ac:spMkLst>
        </pc:spChg>
        <pc:spChg chg="add mod">
          <ac:chgData name="tang daniel" userId="63b6c55159bb6cd2" providerId="LiveId" clId="{811C323C-CA64-462C-83C5-0C6E396F2209}" dt="2018-08-03T15:58:12.516" v="440" actId="478"/>
          <ac:spMkLst>
            <pc:docMk/>
            <pc:sldMk cId="3559112988" sldId="293"/>
            <ac:spMk id="8" creationId="{619488A6-732B-455A-9D6C-4027828DEF3B}"/>
          </ac:spMkLst>
        </pc:spChg>
        <pc:spChg chg="del">
          <ac:chgData name="tang daniel" userId="63b6c55159bb6cd2" providerId="LiveId" clId="{811C323C-CA64-462C-83C5-0C6E396F2209}" dt="2018-08-03T15:56:47.570" v="433"/>
          <ac:spMkLst>
            <pc:docMk/>
            <pc:sldMk cId="3559112988" sldId="293"/>
            <ac:spMk id="9" creationId="{C5E6CFF1-2F42-4E10-9A97-F116F46F53FE}"/>
          </ac:spMkLst>
        </pc:spChg>
        <pc:spChg chg="add mod">
          <ac:chgData name="tang daniel" userId="63b6c55159bb6cd2" providerId="LiveId" clId="{811C323C-CA64-462C-83C5-0C6E396F2209}" dt="2018-08-03T15:58:20.217" v="448" actId="20577"/>
          <ac:spMkLst>
            <pc:docMk/>
            <pc:sldMk cId="3559112988" sldId="293"/>
            <ac:spMk id="12" creationId="{5F91E473-8100-4BEF-9131-ECB0539041C1}"/>
          </ac:spMkLst>
        </pc:spChg>
        <pc:picChg chg="add del ord">
          <ac:chgData name="tang daniel" userId="63b6c55159bb6cd2" providerId="LiveId" clId="{811C323C-CA64-462C-83C5-0C6E396F2209}" dt="2018-08-03T15:58:32.604" v="450" actId="478"/>
          <ac:picMkLst>
            <pc:docMk/>
            <pc:sldMk cId="3559112988" sldId="293"/>
            <ac:picMk id="4" creationId="{AD8251D2-8E1B-49A7-BEE0-58D751C7800B}"/>
          </ac:picMkLst>
        </pc:picChg>
        <pc:picChg chg="add mod">
          <ac:chgData name="tang daniel" userId="63b6c55159bb6cd2" providerId="LiveId" clId="{811C323C-CA64-462C-83C5-0C6E396F2209}" dt="2018-08-03T16:44:28.694" v="1030"/>
          <ac:picMkLst>
            <pc:docMk/>
            <pc:sldMk cId="3559112988" sldId="293"/>
            <ac:picMk id="10" creationId="{8BF4EE14-D7A6-4506-9CC0-87F33F5F8B84}"/>
          </ac:picMkLst>
        </pc:picChg>
        <pc:cxnChg chg="add">
          <ac:chgData name="tang daniel" userId="63b6c55159bb6cd2" providerId="LiveId" clId="{811C323C-CA64-462C-83C5-0C6E396F2209}" dt="2018-08-03T15:56:53.245" v="434" actId="26606"/>
          <ac:cxnSpMkLst>
            <pc:docMk/>
            <pc:sldMk cId="3559112988" sldId="293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5:56:47.570" v="433"/>
          <ac:cxnSpMkLst>
            <pc:docMk/>
            <pc:sldMk cId="3559112988" sldId="293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36:01.300" v="982"/>
        <pc:sldMkLst>
          <pc:docMk/>
          <pc:sldMk cId="3156086667" sldId="295"/>
        </pc:sldMkLst>
        <pc:spChg chg="mod">
          <ac:chgData name="tang daniel" userId="63b6c55159bb6cd2" providerId="LiveId" clId="{811C323C-CA64-462C-83C5-0C6E396F2209}" dt="2018-08-03T16:36:01.300" v="982"/>
          <ac:spMkLst>
            <pc:docMk/>
            <pc:sldMk cId="3156086667" sldId="295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6:19:53.755" v="723"/>
          <ac:spMkLst>
            <pc:docMk/>
            <pc:sldMk cId="3156086667" sldId="295"/>
            <ac:spMk id="6" creationId="{C5E6CFF1-2F42-4E10-9A97-F116F46F53FE}"/>
          </ac:spMkLst>
        </pc:spChg>
        <pc:spChg chg="add">
          <ac:chgData name="tang daniel" userId="63b6c55159bb6cd2" providerId="LiveId" clId="{811C323C-CA64-462C-83C5-0C6E396F2209}" dt="2018-08-03T16:20:01.459" v="724" actId="26606"/>
          <ac:spMkLst>
            <pc:docMk/>
            <pc:sldMk cId="3156086667" sldId="295"/>
            <ac:spMk id="9" creationId="{C5E6CFF1-2F42-4E10-9A97-F116F46F53FE}"/>
          </ac:spMkLst>
        </pc:spChg>
        <pc:cxnChg chg="del">
          <ac:chgData name="tang daniel" userId="63b6c55159bb6cd2" providerId="LiveId" clId="{811C323C-CA64-462C-83C5-0C6E396F2209}" dt="2018-08-03T16:19:53.755" v="723"/>
          <ac:cxnSpMkLst>
            <pc:docMk/>
            <pc:sldMk cId="3156086667" sldId="295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6:20:01.459" v="724" actId="26606"/>
          <ac:cxnSpMkLst>
            <pc:docMk/>
            <pc:sldMk cId="3156086667" sldId="295"/>
            <ac:cxnSpMk id="11" creationId="{67182200-4859-4C8D-BCBB-55B245C28BA3}"/>
          </ac:cxnSpMkLst>
        </pc:cxnChg>
      </pc:sldChg>
      <pc:sldChg chg="addSp delSp modSp add mod setBg setClrOvrMap delDesignElem modNotesTx">
        <pc:chgData name="tang daniel" userId="63b6c55159bb6cd2" providerId="LiveId" clId="{811C323C-CA64-462C-83C5-0C6E396F2209}" dt="2018-08-03T16:02:11.073" v="543" actId="255"/>
        <pc:sldMkLst>
          <pc:docMk/>
          <pc:sldMk cId="410574236" sldId="296"/>
        </pc:sldMkLst>
        <pc:spChg chg="mod">
          <ac:chgData name="tang daniel" userId="63b6c55159bb6cd2" providerId="LiveId" clId="{811C323C-CA64-462C-83C5-0C6E396F2209}" dt="2018-08-03T16:02:11.073" v="543" actId="255"/>
          <ac:spMkLst>
            <pc:docMk/>
            <pc:sldMk cId="410574236" sldId="296"/>
            <ac:spMk id="2" creationId="{2FC72D25-9DF5-4B9D-A1C7-ED0138CE309D}"/>
          </ac:spMkLst>
        </pc:spChg>
        <pc:spChg chg="del mod">
          <ac:chgData name="tang daniel" userId="63b6c55159bb6cd2" providerId="LiveId" clId="{811C323C-CA64-462C-83C5-0C6E396F2209}" dt="2018-08-03T16:00:53.532" v="498" actId="478"/>
          <ac:spMkLst>
            <pc:docMk/>
            <pc:sldMk cId="410574236" sldId="296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6:00:28.117" v="477" actId="255"/>
          <ac:spMkLst>
            <pc:docMk/>
            <pc:sldMk cId="410574236" sldId="296"/>
            <ac:spMk id="6" creationId="{C5E6CFF1-2F42-4E10-9A97-F116F46F53FE}"/>
          </ac:spMkLst>
        </pc:spChg>
        <pc:spChg chg="add del mod">
          <ac:chgData name="tang daniel" userId="63b6c55159bb6cd2" providerId="LiveId" clId="{811C323C-CA64-462C-83C5-0C6E396F2209}" dt="2018-08-03T16:01:53.297" v="517" actId="478"/>
          <ac:spMkLst>
            <pc:docMk/>
            <pc:sldMk cId="410574236" sldId="296"/>
            <ac:spMk id="8" creationId="{6A1EC9C7-B404-42F9-9CED-F7CC6F0C9B69}"/>
          </ac:spMkLst>
        </pc:spChg>
        <pc:spChg chg="add">
          <ac:chgData name="tang daniel" userId="63b6c55159bb6cd2" providerId="LiveId" clId="{811C323C-CA64-462C-83C5-0C6E396F2209}" dt="2018-08-03T16:00:36.548" v="478" actId="26606"/>
          <ac:spMkLst>
            <pc:docMk/>
            <pc:sldMk cId="410574236" sldId="296"/>
            <ac:spMk id="9" creationId="{C5E6CFF1-2F42-4E10-9A97-F116F46F53FE}"/>
          </ac:spMkLst>
        </pc:spChg>
        <pc:picChg chg="add mod">
          <ac:chgData name="tang daniel" userId="63b6c55159bb6cd2" providerId="LiveId" clId="{811C323C-CA64-462C-83C5-0C6E396F2209}" dt="2018-08-03T16:01:13.286" v="501" actId="1076"/>
          <ac:picMkLst>
            <pc:docMk/>
            <pc:sldMk cId="410574236" sldId="296"/>
            <ac:picMk id="12" creationId="{8B53B46B-4BEE-4EA6-A8AD-710A9739FF38}"/>
          </ac:picMkLst>
        </pc:picChg>
        <pc:cxnChg chg="del">
          <ac:chgData name="tang daniel" userId="63b6c55159bb6cd2" providerId="LiveId" clId="{811C323C-CA64-462C-83C5-0C6E396F2209}" dt="2018-08-03T16:00:28.117" v="477" actId="255"/>
          <ac:cxnSpMkLst>
            <pc:docMk/>
            <pc:sldMk cId="410574236" sldId="296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6:00:36.548" v="478" actId="26606"/>
          <ac:cxnSpMkLst>
            <pc:docMk/>
            <pc:sldMk cId="410574236" sldId="296"/>
            <ac:cxnSpMk id="11" creationId="{67182200-4859-4C8D-BCBB-55B245C28BA3}"/>
          </ac:cxnSpMkLst>
        </pc:cxnChg>
      </pc:sldChg>
      <pc:sldChg chg="addSp delSp modSp add mod setBg setClrOvrMap delDesignElem modNotesTx">
        <pc:chgData name="tang daniel" userId="63b6c55159bb6cd2" providerId="LiveId" clId="{811C323C-CA64-462C-83C5-0C6E396F2209}" dt="2018-08-03T16:07:19.949" v="581" actId="20577"/>
        <pc:sldMkLst>
          <pc:docMk/>
          <pc:sldMk cId="1745425128" sldId="298"/>
        </pc:sldMkLst>
        <pc:spChg chg="mod">
          <ac:chgData name="tang daniel" userId="63b6c55159bb6cd2" providerId="LiveId" clId="{811C323C-CA64-462C-83C5-0C6E396F2209}" dt="2018-08-03T16:03:27.618" v="567" actId="20577"/>
          <ac:spMkLst>
            <pc:docMk/>
            <pc:sldMk cId="1745425128" sldId="298"/>
            <ac:spMk id="2" creationId="{2FC72D25-9DF5-4B9D-A1C7-ED0138CE309D}"/>
          </ac:spMkLst>
        </pc:spChg>
        <pc:spChg chg="del">
          <ac:chgData name="tang daniel" userId="63b6c55159bb6cd2" providerId="LiveId" clId="{811C323C-CA64-462C-83C5-0C6E396F2209}" dt="2018-08-03T16:03:40.347" v="568" actId="478"/>
          <ac:spMkLst>
            <pc:docMk/>
            <pc:sldMk cId="1745425128" sldId="298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6:02:56.057" v="549" actId="26606"/>
          <ac:spMkLst>
            <pc:docMk/>
            <pc:sldMk cId="1745425128" sldId="298"/>
            <ac:spMk id="6" creationId="{C5E6CFF1-2F42-4E10-9A97-F116F46F53FE}"/>
          </ac:spMkLst>
        </pc:spChg>
        <pc:spChg chg="add del mod">
          <ac:chgData name="tang daniel" userId="63b6c55159bb6cd2" providerId="LiveId" clId="{811C323C-CA64-462C-83C5-0C6E396F2209}" dt="2018-08-03T16:03:43.975" v="569" actId="478"/>
          <ac:spMkLst>
            <pc:docMk/>
            <pc:sldMk cId="1745425128" sldId="298"/>
            <ac:spMk id="8" creationId="{F07CD79E-68AD-43C0-A8ED-1A614E85BE76}"/>
          </ac:spMkLst>
        </pc:spChg>
        <pc:spChg chg="del">
          <ac:chgData name="tang daniel" userId="63b6c55159bb6cd2" providerId="LiveId" clId="{811C323C-CA64-462C-83C5-0C6E396F2209}" dt="2018-08-03T16:02:49.509" v="548" actId="20577"/>
          <ac:spMkLst>
            <pc:docMk/>
            <pc:sldMk cId="1745425128" sldId="298"/>
            <ac:spMk id="9" creationId="{C5E6CFF1-2F42-4E10-9A97-F116F46F53FE}"/>
          </ac:spMkLst>
        </pc:spChg>
        <pc:picChg chg="add mod">
          <ac:chgData name="tang daniel" userId="63b6c55159bb6cd2" providerId="LiveId" clId="{811C323C-CA64-462C-83C5-0C6E396F2209}" dt="2018-08-03T16:03:53.520" v="573" actId="1076"/>
          <ac:picMkLst>
            <pc:docMk/>
            <pc:sldMk cId="1745425128" sldId="298"/>
            <ac:picMk id="12" creationId="{486E02C3-9932-4667-B6B0-CF82E54AFCFA}"/>
          </ac:picMkLst>
        </pc:picChg>
        <pc:cxnChg chg="add">
          <ac:chgData name="tang daniel" userId="63b6c55159bb6cd2" providerId="LiveId" clId="{811C323C-CA64-462C-83C5-0C6E396F2209}" dt="2018-08-03T16:02:56.057" v="549" actId="26606"/>
          <ac:cxnSpMkLst>
            <pc:docMk/>
            <pc:sldMk cId="1745425128" sldId="298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6:02:49.509" v="548" actId="20577"/>
          <ac:cxnSpMkLst>
            <pc:docMk/>
            <pc:sldMk cId="1745425128" sldId="298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10:37.158" v="610"/>
        <pc:sldMkLst>
          <pc:docMk/>
          <pc:sldMk cId="1002715597" sldId="299"/>
        </pc:sldMkLst>
        <pc:spChg chg="mod">
          <ac:chgData name="tang daniel" userId="63b6c55159bb6cd2" providerId="LiveId" clId="{811C323C-CA64-462C-83C5-0C6E396F2209}" dt="2018-08-03T16:09:57.225" v="600" actId="20577"/>
          <ac:spMkLst>
            <pc:docMk/>
            <pc:sldMk cId="1002715597" sldId="299"/>
            <ac:spMk id="2" creationId="{2FC72D25-9DF5-4B9D-A1C7-ED0138CE309D}"/>
          </ac:spMkLst>
        </pc:spChg>
        <pc:spChg chg="del mod">
          <ac:chgData name="tang daniel" userId="63b6c55159bb6cd2" providerId="LiveId" clId="{811C323C-CA64-462C-83C5-0C6E396F2209}" dt="2018-08-03T16:10:03.933" v="601" actId="478"/>
          <ac:spMkLst>
            <pc:docMk/>
            <pc:sldMk cId="1002715597" sldId="299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6:08:06.109" v="585" actId="26606"/>
          <ac:spMkLst>
            <pc:docMk/>
            <pc:sldMk cId="1002715597" sldId="299"/>
            <ac:spMk id="6" creationId="{C5E6CFF1-2F42-4E10-9A97-F116F46F53FE}"/>
          </ac:spMkLst>
        </pc:spChg>
        <pc:spChg chg="add mod">
          <ac:chgData name="tang daniel" userId="63b6c55159bb6cd2" providerId="LiveId" clId="{811C323C-CA64-462C-83C5-0C6E396F2209}" dt="2018-08-03T16:10:03.933" v="601" actId="478"/>
          <ac:spMkLst>
            <pc:docMk/>
            <pc:sldMk cId="1002715597" sldId="299"/>
            <ac:spMk id="8" creationId="{E1888D6E-F4A6-43D1-90BB-D4034DE41318}"/>
          </ac:spMkLst>
        </pc:spChg>
        <pc:spChg chg="del">
          <ac:chgData name="tang daniel" userId="63b6c55159bb6cd2" providerId="LiveId" clId="{811C323C-CA64-462C-83C5-0C6E396F2209}" dt="2018-08-03T16:07:57.713" v="584"/>
          <ac:spMkLst>
            <pc:docMk/>
            <pc:sldMk cId="1002715597" sldId="299"/>
            <ac:spMk id="9" creationId="{C5E6CFF1-2F42-4E10-9A97-F116F46F53FE}"/>
          </ac:spMkLst>
        </pc:spChg>
        <pc:picChg chg="add del">
          <ac:chgData name="tang daniel" userId="63b6c55159bb6cd2" providerId="LiveId" clId="{811C323C-CA64-462C-83C5-0C6E396F2209}" dt="2018-08-03T16:10:09.825" v="605" actId="478"/>
          <ac:picMkLst>
            <pc:docMk/>
            <pc:sldMk cId="1002715597" sldId="299"/>
            <ac:picMk id="4" creationId="{AD8251D2-8E1B-49A7-BEE0-58D751C7800B}"/>
          </ac:picMkLst>
        </pc:picChg>
        <pc:picChg chg="add mod">
          <ac:chgData name="tang daniel" userId="63b6c55159bb6cd2" providerId="LiveId" clId="{811C323C-CA64-462C-83C5-0C6E396F2209}" dt="2018-08-03T16:10:37.158" v="610"/>
          <ac:picMkLst>
            <pc:docMk/>
            <pc:sldMk cId="1002715597" sldId="299"/>
            <ac:picMk id="12" creationId="{9DEEDF53-AD17-472E-A93B-4F890BB8BCFA}"/>
          </ac:picMkLst>
        </pc:picChg>
        <pc:cxnChg chg="add">
          <ac:chgData name="tang daniel" userId="63b6c55159bb6cd2" providerId="LiveId" clId="{811C323C-CA64-462C-83C5-0C6E396F2209}" dt="2018-08-03T16:08:06.109" v="585" actId="26606"/>
          <ac:cxnSpMkLst>
            <pc:docMk/>
            <pc:sldMk cId="1002715597" sldId="299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6:07:57.713" v="584"/>
          <ac:cxnSpMkLst>
            <pc:docMk/>
            <pc:sldMk cId="1002715597" sldId="299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14:07.419" v="662" actId="1076"/>
        <pc:sldMkLst>
          <pc:docMk/>
          <pc:sldMk cId="1070107076" sldId="300"/>
        </pc:sldMkLst>
        <pc:spChg chg="mod">
          <ac:chgData name="tang daniel" userId="63b6c55159bb6cd2" providerId="LiveId" clId="{811C323C-CA64-462C-83C5-0C6E396F2209}" dt="2018-08-03T16:11:13.905" v="633" actId="20577"/>
          <ac:spMkLst>
            <pc:docMk/>
            <pc:sldMk cId="1070107076" sldId="300"/>
            <ac:spMk id="2" creationId="{2FC72D25-9DF5-4B9D-A1C7-ED0138CE309D}"/>
          </ac:spMkLst>
        </pc:spChg>
        <pc:spChg chg="del mod">
          <ac:chgData name="tang daniel" userId="63b6c55159bb6cd2" providerId="LiveId" clId="{811C323C-CA64-462C-83C5-0C6E396F2209}" dt="2018-08-03T16:11:31.938" v="635" actId="478"/>
          <ac:spMkLst>
            <pc:docMk/>
            <pc:sldMk cId="1070107076" sldId="300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6:11:20.060" v="634" actId="26606"/>
          <ac:spMkLst>
            <pc:docMk/>
            <pc:sldMk cId="1070107076" sldId="300"/>
            <ac:spMk id="6" creationId="{C5E6CFF1-2F42-4E10-9A97-F116F46F53FE}"/>
          </ac:spMkLst>
        </pc:spChg>
        <pc:spChg chg="add mod">
          <ac:chgData name="tang daniel" userId="63b6c55159bb6cd2" providerId="LiveId" clId="{811C323C-CA64-462C-83C5-0C6E396F2209}" dt="2018-08-03T16:11:31.938" v="635" actId="478"/>
          <ac:spMkLst>
            <pc:docMk/>
            <pc:sldMk cId="1070107076" sldId="300"/>
            <ac:spMk id="8" creationId="{D79E3BA6-DBB3-49C9-BF24-B279E76C5C22}"/>
          </ac:spMkLst>
        </pc:spChg>
        <pc:spChg chg="del">
          <ac:chgData name="tang daniel" userId="63b6c55159bb6cd2" providerId="LiveId" clId="{811C323C-CA64-462C-83C5-0C6E396F2209}" dt="2018-08-03T16:11:02.573" v="615" actId="1076"/>
          <ac:spMkLst>
            <pc:docMk/>
            <pc:sldMk cId="1070107076" sldId="300"/>
            <ac:spMk id="9" creationId="{C5E6CFF1-2F42-4E10-9A97-F116F46F53FE}"/>
          </ac:spMkLst>
        </pc:spChg>
        <pc:graphicFrameChg chg="add mod modGraphic">
          <ac:chgData name="tang daniel" userId="63b6c55159bb6cd2" providerId="LiveId" clId="{811C323C-CA64-462C-83C5-0C6E396F2209}" dt="2018-08-03T16:14:07.419" v="662" actId="1076"/>
          <ac:graphicFrameMkLst>
            <pc:docMk/>
            <pc:sldMk cId="1070107076" sldId="300"/>
            <ac:graphicFrameMk id="12" creationId="{8A4DA117-6934-4274-B1F1-54FB9FEC28D2}"/>
          </ac:graphicFrameMkLst>
        </pc:graphicFrameChg>
        <pc:cxnChg chg="add">
          <ac:chgData name="tang daniel" userId="63b6c55159bb6cd2" providerId="LiveId" clId="{811C323C-CA64-462C-83C5-0C6E396F2209}" dt="2018-08-03T16:11:20.060" v="634" actId="26606"/>
          <ac:cxnSpMkLst>
            <pc:docMk/>
            <pc:sldMk cId="1070107076" sldId="300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6:11:02.573" v="615" actId="1076"/>
          <ac:cxnSpMkLst>
            <pc:docMk/>
            <pc:sldMk cId="1070107076" sldId="300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36:17.029" v="983" actId="20577"/>
        <pc:sldMkLst>
          <pc:docMk/>
          <pc:sldMk cId="2868331006" sldId="301"/>
        </pc:sldMkLst>
        <pc:spChg chg="mod">
          <ac:chgData name="tang daniel" userId="63b6c55159bb6cd2" providerId="LiveId" clId="{811C323C-CA64-462C-83C5-0C6E396F2209}" dt="2018-08-03T16:18:26.014" v="711" actId="255"/>
          <ac:spMkLst>
            <pc:docMk/>
            <pc:sldMk cId="2868331006" sldId="301"/>
            <ac:spMk id="2" creationId="{2FC72D25-9DF5-4B9D-A1C7-ED0138CE309D}"/>
          </ac:spMkLst>
        </pc:spChg>
        <pc:spChg chg="del mod">
          <ac:chgData name="tang daniel" userId="63b6c55159bb6cd2" providerId="LiveId" clId="{811C323C-CA64-462C-83C5-0C6E396F2209}" dt="2018-08-03T16:18:55.994" v="712" actId="478"/>
          <ac:spMkLst>
            <pc:docMk/>
            <pc:sldMk cId="2868331006" sldId="301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6:17:46.454" v="665" actId="26606"/>
          <ac:spMkLst>
            <pc:docMk/>
            <pc:sldMk cId="2868331006" sldId="301"/>
            <ac:spMk id="6" creationId="{C5E6CFF1-2F42-4E10-9A97-F116F46F53FE}"/>
          </ac:spMkLst>
        </pc:spChg>
        <pc:spChg chg="add del mod">
          <ac:chgData name="tang daniel" userId="63b6c55159bb6cd2" providerId="LiveId" clId="{811C323C-CA64-462C-83C5-0C6E396F2209}" dt="2018-08-03T16:24:51.724" v="766" actId="478"/>
          <ac:spMkLst>
            <pc:docMk/>
            <pc:sldMk cId="2868331006" sldId="301"/>
            <ac:spMk id="8" creationId="{E09F622E-415B-4265-AA52-624674744B3D}"/>
          </ac:spMkLst>
        </pc:spChg>
        <pc:spChg chg="del">
          <ac:chgData name="tang daniel" userId="63b6c55159bb6cd2" providerId="LiveId" clId="{811C323C-CA64-462C-83C5-0C6E396F2209}" dt="2018-08-03T16:17:39.386" v="664" actId="20577"/>
          <ac:spMkLst>
            <pc:docMk/>
            <pc:sldMk cId="2868331006" sldId="301"/>
            <ac:spMk id="9" creationId="{C5E6CFF1-2F42-4E10-9A97-F116F46F53FE}"/>
          </ac:spMkLst>
        </pc:spChg>
        <pc:spChg chg="add mod">
          <ac:chgData name="tang daniel" userId="63b6c55159bb6cd2" providerId="LiveId" clId="{811C323C-CA64-462C-83C5-0C6E396F2209}" dt="2018-08-03T16:36:17.029" v="983" actId="20577"/>
          <ac:spMkLst>
            <pc:docMk/>
            <pc:sldMk cId="2868331006" sldId="301"/>
            <ac:spMk id="13" creationId="{D1F763E2-5697-4018-874B-A0D9980B2C4D}"/>
          </ac:spMkLst>
        </pc:spChg>
        <pc:picChg chg="add mod">
          <ac:chgData name="tang daniel" userId="63b6c55159bb6cd2" providerId="LiveId" clId="{811C323C-CA64-462C-83C5-0C6E396F2209}" dt="2018-08-03T16:19:02.096" v="714" actId="1076"/>
          <ac:picMkLst>
            <pc:docMk/>
            <pc:sldMk cId="2868331006" sldId="301"/>
            <ac:picMk id="12" creationId="{BCB11F05-364A-4D35-A3B8-187C3C058E65}"/>
          </ac:picMkLst>
        </pc:picChg>
        <pc:cxnChg chg="add">
          <ac:chgData name="tang daniel" userId="63b6c55159bb6cd2" providerId="LiveId" clId="{811C323C-CA64-462C-83C5-0C6E396F2209}" dt="2018-08-03T16:17:46.454" v="665" actId="26606"/>
          <ac:cxnSpMkLst>
            <pc:docMk/>
            <pc:sldMk cId="2868331006" sldId="301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6:17:39.386" v="664" actId="20577"/>
          <ac:cxnSpMkLst>
            <pc:docMk/>
            <pc:sldMk cId="2868331006" sldId="301"/>
            <ac:cxnSpMk id="11" creationId="{67182200-4859-4C8D-BCBB-55B245C28BA3}"/>
          </ac:cxnSpMkLst>
        </pc:cxnChg>
      </pc:sldChg>
      <pc:sldChg chg="modSp add mod setBg setClrOvrMap">
        <pc:chgData name="tang daniel" userId="63b6c55159bb6cd2" providerId="LiveId" clId="{811C323C-CA64-462C-83C5-0C6E396F2209}" dt="2018-08-03T16:51:49.271" v="1181"/>
        <pc:sldMkLst>
          <pc:docMk/>
          <pc:sldMk cId="1948537423" sldId="302"/>
        </pc:sldMkLst>
        <pc:spChg chg="mod">
          <ac:chgData name="tang daniel" userId="63b6c55159bb6cd2" providerId="LiveId" clId="{811C323C-CA64-462C-83C5-0C6E396F2209}" dt="2018-08-03T16:51:49.271" v="1181"/>
          <ac:spMkLst>
            <pc:docMk/>
            <pc:sldMk cId="1948537423" sldId="302"/>
            <ac:spMk id="2" creationId="{C0B6112B-B8B9-4EFC-A9FA-0FE00604264A}"/>
          </ac:spMkLst>
        </pc:spChg>
        <pc:spChg chg="mod">
          <ac:chgData name="tang daniel" userId="63b6c55159bb6cd2" providerId="LiveId" clId="{811C323C-CA64-462C-83C5-0C6E396F2209}" dt="2018-08-03T16:21:16.400" v="750" actId="20577"/>
          <ac:spMkLst>
            <pc:docMk/>
            <pc:sldMk cId="1948537423" sldId="302"/>
            <ac:spMk id="3" creationId="{19A9607A-F409-4DC4-992F-F7E0011179DE}"/>
          </ac:spMkLst>
        </pc:spChg>
        <pc:picChg chg="mod">
          <ac:chgData name="tang daniel" userId="63b6c55159bb6cd2" providerId="LiveId" clId="{811C323C-CA64-462C-83C5-0C6E396F2209}" dt="2018-08-03T16:21:26.722" v="751" actId="26606"/>
          <ac:picMkLst>
            <pc:docMk/>
            <pc:sldMk cId="1948537423" sldId="302"/>
            <ac:picMk id="7" creationId="{14A05D1E-C64D-4C87-AC20-F87CB06086A0}"/>
          </ac:picMkLst>
        </pc:picChg>
      </pc:sldChg>
      <pc:sldChg chg="modSp add mod setBg setClrOvrMap">
        <pc:chgData name="tang daniel" userId="63b6c55159bb6cd2" providerId="LiveId" clId="{811C323C-CA64-462C-83C5-0C6E396F2209}" dt="2018-08-03T16:22:03.374" v="761" actId="26606"/>
        <pc:sldMkLst>
          <pc:docMk/>
          <pc:sldMk cId="3295091617" sldId="303"/>
        </pc:sldMkLst>
        <pc:spChg chg="mod">
          <ac:chgData name="tang daniel" userId="63b6c55159bb6cd2" providerId="LiveId" clId="{811C323C-CA64-462C-83C5-0C6E396F2209}" dt="2018-08-03T16:21:55.293" v="760" actId="20577"/>
          <ac:spMkLst>
            <pc:docMk/>
            <pc:sldMk cId="3295091617" sldId="303"/>
            <ac:spMk id="2" creationId="{C0B6112B-B8B9-4EFC-A9FA-0FE00604264A}"/>
          </ac:spMkLst>
        </pc:spChg>
      </pc:sldChg>
      <pc:sldChg chg="addSp delSp modSp add mod setBg setClrOvrMap delDesignElem modNotesTx">
        <pc:chgData name="tang daniel" userId="63b6c55159bb6cd2" providerId="LiveId" clId="{811C323C-CA64-462C-83C5-0C6E396F2209}" dt="2018-08-03T16:29:38.840" v="922" actId="20577"/>
        <pc:sldMkLst>
          <pc:docMk/>
          <pc:sldMk cId="3278053140" sldId="304"/>
        </pc:sldMkLst>
        <pc:spChg chg="mod">
          <ac:chgData name="tang daniel" userId="63b6c55159bb6cd2" providerId="LiveId" clId="{811C323C-CA64-462C-83C5-0C6E396F2209}" dt="2018-08-03T16:28:36.110" v="913" actId="20577"/>
          <ac:spMkLst>
            <pc:docMk/>
            <pc:sldMk cId="3278053140" sldId="304"/>
            <ac:spMk id="2" creationId="{2FC72D25-9DF5-4B9D-A1C7-ED0138CE309D}"/>
          </ac:spMkLst>
        </pc:spChg>
        <pc:spChg chg="add del mod">
          <ac:chgData name="tang daniel" userId="63b6c55159bb6cd2" providerId="LiveId" clId="{811C323C-CA64-462C-83C5-0C6E396F2209}" dt="2018-08-03T16:27:41.318" v="893" actId="478"/>
          <ac:spMkLst>
            <pc:docMk/>
            <pc:sldMk cId="3278053140" sldId="304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6:23:52.273" v="764" actId="26606"/>
          <ac:spMkLst>
            <pc:docMk/>
            <pc:sldMk cId="3278053140" sldId="304"/>
            <ac:spMk id="6" creationId="{C5E6CFF1-2F42-4E10-9A97-F116F46F53FE}"/>
          </ac:spMkLst>
        </pc:spChg>
        <pc:spChg chg="add del mod">
          <ac:chgData name="tang daniel" userId="63b6c55159bb6cd2" providerId="LiveId" clId="{811C323C-CA64-462C-83C5-0C6E396F2209}" dt="2018-08-03T16:27:41.318" v="893" actId="478"/>
          <ac:spMkLst>
            <pc:docMk/>
            <pc:sldMk cId="3278053140" sldId="304"/>
            <ac:spMk id="8" creationId="{7AD62A0C-675E-482A-8844-FD68F7978F3D}"/>
          </ac:spMkLst>
        </pc:spChg>
        <pc:spChg chg="del">
          <ac:chgData name="tang daniel" userId="63b6c55159bb6cd2" providerId="LiveId" clId="{811C323C-CA64-462C-83C5-0C6E396F2209}" dt="2018-08-03T16:23:50.052" v="763" actId="20577"/>
          <ac:spMkLst>
            <pc:docMk/>
            <pc:sldMk cId="3278053140" sldId="304"/>
            <ac:spMk id="9" creationId="{C5E6CFF1-2F42-4E10-9A97-F116F46F53FE}"/>
          </ac:spMkLst>
        </pc:spChg>
        <pc:spChg chg="add del mod">
          <ac:chgData name="tang daniel" userId="63b6c55159bb6cd2" providerId="LiveId" clId="{811C323C-CA64-462C-83C5-0C6E396F2209}" dt="2018-08-03T16:27:39.060" v="888" actId="20577"/>
          <ac:spMkLst>
            <pc:docMk/>
            <pc:sldMk cId="3278053140" sldId="304"/>
            <ac:spMk id="13" creationId="{2CB84BF0-42D1-45E8-8AC4-C9704D4E4626}"/>
          </ac:spMkLst>
        </pc:spChg>
        <pc:picChg chg="add del mod">
          <ac:chgData name="tang daniel" userId="63b6c55159bb6cd2" providerId="LiveId" clId="{811C323C-CA64-462C-83C5-0C6E396F2209}" dt="2018-08-03T16:27:40.760" v="892" actId="20577"/>
          <ac:picMkLst>
            <pc:docMk/>
            <pc:sldMk cId="3278053140" sldId="304"/>
            <ac:picMk id="12" creationId="{4F7AE756-EF8C-4DDE-AB0E-5CA6AA4DB9AD}"/>
          </ac:picMkLst>
        </pc:picChg>
        <pc:cxnChg chg="add">
          <ac:chgData name="tang daniel" userId="63b6c55159bb6cd2" providerId="LiveId" clId="{811C323C-CA64-462C-83C5-0C6E396F2209}" dt="2018-08-03T16:23:52.273" v="764" actId="26606"/>
          <ac:cxnSpMkLst>
            <pc:docMk/>
            <pc:sldMk cId="3278053140" sldId="304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6:23:50.052" v="763" actId="20577"/>
          <ac:cxnSpMkLst>
            <pc:docMk/>
            <pc:sldMk cId="3278053140" sldId="304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29:21.294" v="920"/>
        <pc:sldMkLst>
          <pc:docMk/>
          <pc:sldMk cId="1369339596" sldId="306"/>
        </pc:sldMkLst>
        <pc:spChg chg="mod">
          <ac:chgData name="tang daniel" userId="63b6c55159bb6cd2" providerId="LiveId" clId="{811C323C-CA64-462C-83C5-0C6E396F2209}" dt="2018-08-03T16:29:06.098" v="918"/>
          <ac:spMkLst>
            <pc:docMk/>
            <pc:sldMk cId="1369339596" sldId="306"/>
            <ac:spMk id="2" creationId="{2FC72D25-9DF5-4B9D-A1C7-ED0138CE309D}"/>
          </ac:spMkLst>
        </pc:spChg>
        <pc:spChg chg="del">
          <ac:chgData name="tang daniel" userId="63b6c55159bb6cd2" providerId="LiveId" clId="{811C323C-CA64-462C-83C5-0C6E396F2209}" dt="2018-08-03T16:29:20.663" v="919" actId="478"/>
          <ac:spMkLst>
            <pc:docMk/>
            <pc:sldMk cId="1369339596" sldId="306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6:28:48.493" v="915"/>
          <ac:spMkLst>
            <pc:docMk/>
            <pc:sldMk cId="1369339596" sldId="306"/>
            <ac:spMk id="6" creationId="{C5E6CFF1-2F42-4E10-9A97-F116F46F53FE}"/>
          </ac:spMkLst>
        </pc:spChg>
        <pc:spChg chg="add mod">
          <ac:chgData name="tang daniel" userId="63b6c55159bb6cd2" providerId="LiveId" clId="{811C323C-CA64-462C-83C5-0C6E396F2209}" dt="2018-08-03T16:29:20.663" v="919" actId="478"/>
          <ac:spMkLst>
            <pc:docMk/>
            <pc:sldMk cId="1369339596" sldId="306"/>
            <ac:spMk id="8" creationId="{0A41B366-4A1A-45DD-B610-9186082CB17E}"/>
          </ac:spMkLst>
        </pc:spChg>
        <pc:spChg chg="add">
          <ac:chgData name="tang daniel" userId="63b6c55159bb6cd2" providerId="LiveId" clId="{811C323C-CA64-462C-83C5-0C6E396F2209}" dt="2018-08-03T16:28:50.096" v="916" actId="26606"/>
          <ac:spMkLst>
            <pc:docMk/>
            <pc:sldMk cId="1369339596" sldId="306"/>
            <ac:spMk id="9" creationId="{C5E6CFF1-2F42-4E10-9A97-F116F46F53FE}"/>
          </ac:spMkLst>
        </pc:spChg>
        <pc:spChg chg="add">
          <ac:chgData name="tang daniel" userId="63b6c55159bb6cd2" providerId="LiveId" clId="{811C323C-CA64-462C-83C5-0C6E396F2209}" dt="2018-08-03T16:29:21.294" v="920"/>
          <ac:spMkLst>
            <pc:docMk/>
            <pc:sldMk cId="1369339596" sldId="306"/>
            <ac:spMk id="13" creationId="{E9B432A9-D80C-475F-9AD6-735549911BDD}"/>
          </ac:spMkLst>
        </pc:spChg>
        <pc:picChg chg="add">
          <ac:chgData name="tang daniel" userId="63b6c55159bb6cd2" providerId="LiveId" clId="{811C323C-CA64-462C-83C5-0C6E396F2209}" dt="2018-08-03T16:29:21.294" v="920"/>
          <ac:picMkLst>
            <pc:docMk/>
            <pc:sldMk cId="1369339596" sldId="306"/>
            <ac:picMk id="12" creationId="{B6D9C8E6-ED7D-415C-A48E-8BA13F0079CD}"/>
          </ac:picMkLst>
        </pc:picChg>
        <pc:cxnChg chg="del">
          <ac:chgData name="tang daniel" userId="63b6c55159bb6cd2" providerId="LiveId" clId="{811C323C-CA64-462C-83C5-0C6E396F2209}" dt="2018-08-03T16:28:48.493" v="915"/>
          <ac:cxnSpMkLst>
            <pc:docMk/>
            <pc:sldMk cId="1369339596" sldId="306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6:28:50.096" v="916" actId="26606"/>
          <ac:cxnSpMkLst>
            <pc:docMk/>
            <pc:sldMk cId="1369339596" sldId="306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33:50.287" v="972" actId="1076"/>
        <pc:sldMkLst>
          <pc:docMk/>
          <pc:sldMk cId="3883172577" sldId="307"/>
        </pc:sldMkLst>
        <pc:spChg chg="mod">
          <ac:chgData name="tang daniel" userId="63b6c55159bb6cd2" providerId="LiveId" clId="{811C323C-CA64-462C-83C5-0C6E396F2209}" dt="2018-08-03T16:33:16.590" v="963" actId="255"/>
          <ac:spMkLst>
            <pc:docMk/>
            <pc:sldMk cId="3883172577" sldId="307"/>
            <ac:spMk id="2" creationId="{2FC72D25-9DF5-4B9D-A1C7-ED0138CE309D}"/>
          </ac:spMkLst>
        </pc:spChg>
        <pc:spChg chg="del">
          <ac:chgData name="tang daniel" userId="63b6c55159bb6cd2" providerId="LiveId" clId="{811C323C-CA64-462C-83C5-0C6E396F2209}" dt="2018-08-03T16:33:21.130" v="964" actId="478"/>
          <ac:spMkLst>
            <pc:docMk/>
            <pc:sldMk cId="3883172577" sldId="307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6:32:17.519" v="926" actId="1076"/>
          <ac:spMkLst>
            <pc:docMk/>
            <pc:sldMk cId="3883172577" sldId="307"/>
            <ac:spMk id="6" creationId="{C5E6CFF1-2F42-4E10-9A97-F116F46F53FE}"/>
          </ac:spMkLst>
        </pc:spChg>
        <pc:spChg chg="add del mod">
          <ac:chgData name="tang daniel" userId="63b6c55159bb6cd2" providerId="LiveId" clId="{811C323C-CA64-462C-83C5-0C6E396F2209}" dt="2018-08-03T16:33:35.481" v="965" actId="1076"/>
          <ac:spMkLst>
            <pc:docMk/>
            <pc:sldMk cId="3883172577" sldId="307"/>
            <ac:spMk id="8" creationId="{82C4EB7E-1C8E-45BB-BF49-8F214B6F2819}"/>
          </ac:spMkLst>
        </pc:spChg>
        <pc:spChg chg="add">
          <ac:chgData name="tang daniel" userId="63b6c55159bb6cd2" providerId="LiveId" clId="{811C323C-CA64-462C-83C5-0C6E396F2209}" dt="2018-08-03T16:32:25.464" v="927" actId="26606"/>
          <ac:spMkLst>
            <pc:docMk/>
            <pc:sldMk cId="3883172577" sldId="307"/>
            <ac:spMk id="9" creationId="{C5E6CFF1-2F42-4E10-9A97-F116F46F53FE}"/>
          </ac:spMkLst>
        </pc:spChg>
        <pc:picChg chg="add mod">
          <ac:chgData name="tang daniel" userId="63b6c55159bb6cd2" providerId="LiveId" clId="{811C323C-CA64-462C-83C5-0C6E396F2209}" dt="2018-08-03T16:33:50.287" v="972" actId="1076"/>
          <ac:picMkLst>
            <pc:docMk/>
            <pc:sldMk cId="3883172577" sldId="307"/>
            <ac:picMk id="12" creationId="{E08E7625-2D43-4218-B372-68761456C276}"/>
          </ac:picMkLst>
        </pc:picChg>
        <pc:picChg chg="add mod">
          <ac:chgData name="tang daniel" userId="63b6c55159bb6cd2" providerId="LiveId" clId="{811C323C-CA64-462C-83C5-0C6E396F2209}" dt="2018-08-03T16:33:48.982" v="971" actId="1076"/>
          <ac:picMkLst>
            <pc:docMk/>
            <pc:sldMk cId="3883172577" sldId="307"/>
            <ac:picMk id="14" creationId="{AD043A6C-3A04-4AA8-BED0-0F8A351522FA}"/>
          </ac:picMkLst>
        </pc:picChg>
        <pc:cxnChg chg="del">
          <ac:chgData name="tang daniel" userId="63b6c55159bb6cd2" providerId="LiveId" clId="{811C323C-CA64-462C-83C5-0C6E396F2209}" dt="2018-08-03T16:32:17.519" v="926" actId="1076"/>
          <ac:cxnSpMkLst>
            <pc:docMk/>
            <pc:sldMk cId="3883172577" sldId="307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6:32:25.464" v="927" actId="26606"/>
          <ac:cxnSpMkLst>
            <pc:docMk/>
            <pc:sldMk cId="3883172577" sldId="307"/>
            <ac:cxnSpMk id="11" creationId="{67182200-4859-4C8D-BCBB-55B245C28BA3}"/>
          </ac:cxnSpMkLst>
        </pc:cxnChg>
      </pc:sldChg>
      <pc:sldChg chg="addSp delSp modSp add mod setBg setClrOvrMap delDesignElem modNotesTx">
        <pc:chgData name="tang daniel" userId="63b6c55159bb6cd2" providerId="LiveId" clId="{811C323C-CA64-462C-83C5-0C6E396F2209}" dt="2018-08-03T16:37:53.468" v="1029" actId="1076"/>
        <pc:sldMkLst>
          <pc:docMk/>
          <pc:sldMk cId="2507114160" sldId="308"/>
        </pc:sldMkLst>
        <pc:spChg chg="mod">
          <ac:chgData name="tang daniel" userId="63b6c55159bb6cd2" providerId="LiveId" clId="{811C323C-CA64-462C-83C5-0C6E396F2209}" dt="2018-08-03T16:37:03.988" v="1018" actId="255"/>
          <ac:spMkLst>
            <pc:docMk/>
            <pc:sldMk cId="2507114160" sldId="308"/>
            <ac:spMk id="2" creationId="{2FC72D25-9DF5-4B9D-A1C7-ED0138CE309D}"/>
          </ac:spMkLst>
        </pc:spChg>
        <pc:spChg chg="del">
          <ac:chgData name="tang daniel" userId="63b6c55159bb6cd2" providerId="LiveId" clId="{811C323C-CA64-462C-83C5-0C6E396F2209}" dt="2018-08-03T16:37:12.116" v="1019" actId="478"/>
          <ac:spMkLst>
            <pc:docMk/>
            <pc:sldMk cId="2507114160" sldId="308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6:36:28.105" v="986" actId="26606"/>
          <ac:spMkLst>
            <pc:docMk/>
            <pc:sldMk cId="2507114160" sldId="308"/>
            <ac:spMk id="6" creationId="{C5E6CFF1-2F42-4E10-9A97-F116F46F53FE}"/>
          </ac:spMkLst>
        </pc:spChg>
        <pc:spChg chg="add mod">
          <ac:chgData name="tang daniel" userId="63b6c55159bb6cd2" providerId="LiveId" clId="{811C323C-CA64-462C-83C5-0C6E396F2209}" dt="2018-08-03T16:37:12.116" v="1019" actId="478"/>
          <ac:spMkLst>
            <pc:docMk/>
            <pc:sldMk cId="2507114160" sldId="308"/>
            <ac:spMk id="8" creationId="{AF1F50D4-8B9E-4357-BC56-F16733A02D22}"/>
          </ac:spMkLst>
        </pc:spChg>
        <pc:spChg chg="del">
          <ac:chgData name="tang daniel" userId="63b6c55159bb6cd2" providerId="LiveId" clId="{811C323C-CA64-462C-83C5-0C6E396F2209}" dt="2018-08-03T16:36:26.288" v="985" actId="1076"/>
          <ac:spMkLst>
            <pc:docMk/>
            <pc:sldMk cId="2507114160" sldId="308"/>
            <ac:spMk id="9" creationId="{C5E6CFF1-2F42-4E10-9A97-F116F46F53FE}"/>
          </ac:spMkLst>
        </pc:spChg>
        <pc:spChg chg="add mod">
          <ac:chgData name="tang daniel" userId="63b6c55159bb6cd2" providerId="LiveId" clId="{811C323C-CA64-462C-83C5-0C6E396F2209}" dt="2018-08-03T16:37:53.468" v="1029" actId="1076"/>
          <ac:spMkLst>
            <pc:docMk/>
            <pc:sldMk cId="2507114160" sldId="308"/>
            <ac:spMk id="13" creationId="{03B270D8-E3D4-4352-AC6C-31B9A300C60D}"/>
          </ac:spMkLst>
        </pc:spChg>
        <pc:picChg chg="add mod">
          <ac:chgData name="tang daniel" userId="63b6c55159bb6cd2" providerId="LiveId" clId="{811C323C-CA64-462C-83C5-0C6E396F2209}" dt="2018-08-03T16:37:45.156" v="1028" actId="1076"/>
          <ac:picMkLst>
            <pc:docMk/>
            <pc:sldMk cId="2507114160" sldId="308"/>
            <ac:picMk id="12" creationId="{87D21AEB-29BE-40A5-A79C-F2913227B71A}"/>
          </ac:picMkLst>
        </pc:picChg>
        <pc:cxnChg chg="add">
          <ac:chgData name="tang daniel" userId="63b6c55159bb6cd2" providerId="LiveId" clId="{811C323C-CA64-462C-83C5-0C6E396F2209}" dt="2018-08-03T16:36:28.105" v="986" actId="26606"/>
          <ac:cxnSpMkLst>
            <pc:docMk/>
            <pc:sldMk cId="2507114160" sldId="308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6:36:26.288" v="985" actId="1076"/>
          <ac:cxnSpMkLst>
            <pc:docMk/>
            <pc:sldMk cId="2507114160" sldId="308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46:00.775" v="1060" actId="1076"/>
        <pc:sldMkLst>
          <pc:docMk/>
          <pc:sldMk cId="1096187724" sldId="309"/>
        </pc:sldMkLst>
        <pc:spChg chg="mod">
          <ac:chgData name="tang daniel" userId="63b6c55159bb6cd2" providerId="LiveId" clId="{811C323C-CA64-462C-83C5-0C6E396F2209}" dt="2018-08-03T16:45:35.819" v="1055" actId="255"/>
          <ac:spMkLst>
            <pc:docMk/>
            <pc:sldMk cId="1096187724" sldId="309"/>
            <ac:spMk id="2" creationId="{2FC72D25-9DF5-4B9D-A1C7-ED0138CE309D}"/>
          </ac:spMkLst>
        </pc:spChg>
        <pc:spChg chg="del">
          <ac:chgData name="tang daniel" userId="63b6c55159bb6cd2" providerId="LiveId" clId="{811C323C-CA64-462C-83C5-0C6E396F2209}" dt="2018-08-03T16:45:39.673" v="1056" actId="478"/>
          <ac:spMkLst>
            <pc:docMk/>
            <pc:sldMk cId="1096187724" sldId="309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6:45:02.300" v="1032" actId="1076"/>
          <ac:spMkLst>
            <pc:docMk/>
            <pc:sldMk cId="1096187724" sldId="309"/>
            <ac:spMk id="6" creationId="{C5E6CFF1-2F42-4E10-9A97-F116F46F53FE}"/>
          </ac:spMkLst>
        </pc:spChg>
        <pc:spChg chg="add del mod">
          <ac:chgData name="tang daniel" userId="63b6c55159bb6cd2" providerId="LiveId" clId="{811C323C-CA64-462C-83C5-0C6E396F2209}" dt="2018-08-03T16:45:51.803" v="1057" actId="1076"/>
          <ac:spMkLst>
            <pc:docMk/>
            <pc:sldMk cId="1096187724" sldId="309"/>
            <ac:spMk id="8" creationId="{8C463018-0D3A-4916-9597-8A3ABFFA8286}"/>
          </ac:spMkLst>
        </pc:spChg>
        <pc:spChg chg="add">
          <ac:chgData name="tang daniel" userId="63b6c55159bb6cd2" providerId="LiveId" clId="{811C323C-CA64-462C-83C5-0C6E396F2209}" dt="2018-08-03T16:45:10.416" v="1033" actId="26606"/>
          <ac:spMkLst>
            <pc:docMk/>
            <pc:sldMk cId="1096187724" sldId="309"/>
            <ac:spMk id="9" creationId="{C5E6CFF1-2F42-4E10-9A97-F116F46F53FE}"/>
          </ac:spMkLst>
        </pc:spChg>
        <pc:picChg chg="add mod">
          <ac:chgData name="tang daniel" userId="63b6c55159bb6cd2" providerId="LiveId" clId="{811C323C-CA64-462C-83C5-0C6E396F2209}" dt="2018-08-03T16:46:00.775" v="1060" actId="1076"/>
          <ac:picMkLst>
            <pc:docMk/>
            <pc:sldMk cId="1096187724" sldId="309"/>
            <ac:picMk id="12" creationId="{CBC3262F-0F26-4494-81BE-05C41F50A9DA}"/>
          </ac:picMkLst>
        </pc:picChg>
        <pc:cxnChg chg="del">
          <ac:chgData name="tang daniel" userId="63b6c55159bb6cd2" providerId="LiveId" clId="{811C323C-CA64-462C-83C5-0C6E396F2209}" dt="2018-08-03T16:45:02.300" v="1032" actId="1076"/>
          <ac:cxnSpMkLst>
            <pc:docMk/>
            <pc:sldMk cId="1096187724" sldId="309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6:45:10.416" v="1033" actId="26606"/>
          <ac:cxnSpMkLst>
            <pc:docMk/>
            <pc:sldMk cId="1096187724" sldId="309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46:32.796" v="1063" actId="26606"/>
        <pc:sldMkLst>
          <pc:docMk/>
          <pc:sldMk cId="1805908082" sldId="310"/>
        </pc:sldMkLst>
        <pc:spChg chg="mod">
          <ac:chgData name="tang daniel" userId="63b6c55159bb6cd2" providerId="LiveId" clId="{811C323C-CA64-462C-83C5-0C6E396F2209}" dt="2018-08-03T16:46:32.796" v="1063" actId="26606"/>
          <ac:spMkLst>
            <pc:docMk/>
            <pc:sldMk cId="1805908082" sldId="310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6:46:32.796" v="1063" actId="26606"/>
          <ac:spMkLst>
            <pc:docMk/>
            <pc:sldMk cId="1805908082" sldId="310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3T16:46:30.820" v="1062" actId="26606"/>
          <ac:spMkLst>
            <pc:docMk/>
            <pc:sldMk cId="1805908082" sldId="310"/>
            <ac:spMk id="9" creationId="{C5E6CFF1-2F42-4E10-9A97-F116F46F53FE}"/>
          </ac:spMkLst>
        </pc:spChg>
        <pc:cxnChg chg="add">
          <ac:chgData name="tang daniel" userId="63b6c55159bb6cd2" providerId="LiveId" clId="{811C323C-CA64-462C-83C5-0C6E396F2209}" dt="2018-08-03T16:46:32.796" v="1063" actId="26606"/>
          <ac:cxnSpMkLst>
            <pc:docMk/>
            <pc:sldMk cId="1805908082" sldId="310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6:46:30.820" v="1062" actId="26606"/>
          <ac:cxnSpMkLst>
            <pc:docMk/>
            <pc:sldMk cId="1805908082" sldId="310"/>
            <ac:cxnSpMk id="11" creationId="{67182200-4859-4C8D-BCBB-55B245C28BA3}"/>
          </ac:cxnSpMkLst>
        </pc:cxnChg>
      </pc:sldChg>
      <pc:sldChg chg="modSp add mod setBg setClrOvrMap">
        <pc:chgData name="tang daniel" userId="63b6c55159bb6cd2" providerId="LiveId" clId="{811C323C-CA64-462C-83C5-0C6E396F2209}" dt="2018-08-03T16:55:29.818" v="1306"/>
        <pc:sldMkLst>
          <pc:docMk/>
          <pc:sldMk cId="3733017875" sldId="311"/>
        </pc:sldMkLst>
        <pc:spChg chg="mod">
          <ac:chgData name="tang daniel" userId="63b6c55159bb6cd2" providerId="LiveId" clId="{811C323C-CA64-462C-83C5-0C6E396F2209}" dt="2018-08-03T16:55:29.818" v="1306"/>
          <ac:spMkLst>
            <pc:docMk/>
            <pc:sldMk cId="3733017875" sldId="311"/>
            <ac:spMk id="2" creationId="{C0B6112B-B8B9-4EFC-A9FA-0FE00604264A}"/>
          </ac:spMkLst>
        </pc:spChg>
      </pc:sldChg>
      <pc:sldChg chg="addSp delSp modSp add mod setBg setClrOvrMap delDesignElem">
        <pc:chgData name="tang daniel" userId="63b6c55159bb6cd2" providerId="LiveId" clId="{811C323C-CA64-462C-83C5-0C6E396F2209}" dt="2018-08-03T16:55:39.342" v="1307" actId="20577"/>
        <pc:sldMkLst>
          <pc:docMk/>
          <pc:sldMk cId="1781607759" sldId="312"/>
        </pc:sldMkLst>
        <pc:spChg chg="mod">
          <ac:chgData name="tang daniel" userId="63b6c55159bb6cd2" providerId="LiveId" clId="{811C323C-CA64-462C-83C5-0C6E396F2209}" dt="2018-08-03T16:53:09.775" v="1202" actId="20577"/>
          <ac:spMkLst>
            <pc:docMk/>
            <pc:sldMk cId="1781607759" sldId="312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6:55:39.342" v="1307" actId="20577"/>
          <ac:spMkLst>
            <pc:docMk/>
            <pc:sldMk cId="1781607759" sldId="312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6:52:53.222" v="1186" actId="20577"/>
          <ac:spMkLst>
            <pc:docMk/>
            <pc:sldMk cId="1781607759" sldId="312"/>
            <ac:spMk id="6" creationId="{C5E6CFF1-2F42-4E10-9A97-F116F46F53FE}"/>
          </ac:spMkLst>
        </pc:spChg>
        <pc:spChg chg="add">
          <ac:chgData name="tang daniel" userId="63b6c55159bb6cd2" providerId="LiveId" clId="{811C323C-CA64-462C-83C5-0C6E396F2209}" dt="2018-08-03T16:52:58.042" v="1187" actId="26606"/>
          <ac:spMkLst>
            <pc:docMk/>
            <pc:sldMk cId="1781607759" sldId="312"/>
            <ac:spMk id="9" creationId="{C5E6CFF1-2F42-4E10-9A97-F116F46F53FE}"/>
          </ac:spMkLst>
        </pc:spChg>
        <pc:picChg chg="add del">
          <ac:chgData name="tang daniel" userId="63b6c55159bb6cd2" providerId="LiveId" clId="{811C323C-CA64-462C-83C5-0C6E396F2209}" dt="2018-08-03T16:54:27.940" v="1272" actId="20577"/>
          <ac:picMkLst>
            <pc:docMk/>
            <pc:sldMk cId="1781607759" sldId="312"/>
            <ac:picMk id="10" creationId="{F2A8A4DB-A899-4948-93DD-66345802EF90}"/>
          </ac:picMkLst>
        </pc:picChg>
        <pc:picChg chg="add del">
          <ac:chgData name="tang daniel" userId="63b6c55159bb6cd2" providerId="LiveId" clId="{811C323C-CA64-462C-83C5-0C6E396F2209}" dt="2018-08-03T16:54:47.155" v="1274" actId="20577"/>
          <ac:picMkLst>
            <pc:docMk/>
            <pc:sldMk cId="1781607759" sldId="312"/>
            <ac:picMk id="12" creationId="{16475235-3A77-48EA-986F-2A23A0218F94}"/>
          </ac:picMkLst>
        </pc:picChg>
        <pc:cxnChg chg="del">
          <ac:chgData name="tang daniel" userId="63b6c55159bb6cd2" providerId="LiveId" clId="{811C323C-CA64-462C-83C5-0C6E396F2209}" dt="2018-08-03T16:52:53.222" v="1186" actId="20577"/>
          <ac:cxnSpMkLst>
            <pc:docMk/>
            <pc:sldMk cId="1781607759" sldId="312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6:52:58.042" v="1187" actId="26606"/>
          <ac:cxnSpMkLst>
            <pc:docMk/>
            <pc:sldMk cId="1781607759" sldId="312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56:05.070" v="1335"/>
        <pc:sldMkLst>
          <pc:docMk/>
          <pc:sldMk cId="920785120" sldId="313"/>
        </pc:sldMkLst>
        <pc:spChg chg="mod">
          <ac:chgData name="tang daniel" userId="63b6c55159bb6cd2" providerId="LiveId" clId="{811C323C-CA64-462C-83C5-0C6E396F2209}" dt="2018-08-03T16:56:05.070" v="1335"/>
          <ac:spMkLst>
            <pc:docMk/>
            <pc:sldMk cId="920785120" sldId="313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6:55:43.912" v="1310" actId="26606"/>
          <ac:spMkLst>
            <pc:docMk/>
            <pc:sldMk cId="920785120" sldId="313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3T16:55:42.292" v="1309"/>
          <ac:spMkLst>
            <pc:docMk/>
            <pc:sldMk cId="920785120" sldId="313"/>
            <ac:spMk id="9" creationId="{C5E6CFF1-2F42-4E10-9A97-F116F46F53FE}"/>
          </ac:spMkLst>
        </pc:spChg>
        <pc:cxnChg chg="add">
          <ac:chgData name="tang daniel" userId="63b6c55159bb6cd2" providerId="LiveId" clId="{811C323C-CA64-462C-83C5-0C6E396F2209}" dt="2018-08-03T16:55:43.912" v="1310" actId="26606"/>
          <ac:cxnSpMkLst>
            <pc:docMk/>
            <pc:sldMk cId="920785120" sldId="313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6:55:42.292" v="1309"/>
          <ac:cxnSpMkLst>
            <pc:docMk/>
            <pc:sldMk cId="920785120" sldId="313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59:04.556" v="1392"/>
        <pc:sldMkLst>
          <pc:docMk/>
          <pc:sldMk cId="1089883602" sldId="314"/>
        </pc:sldMkLst>
        <pc:spChg chg="mod">
          <ac:chgData name="tang daniel" userId="63b6c55159bb6cd2" providerId="LiveId" clId="{811C323C-CA64-462C-83C5-0C6E396F2209}" dt="2018-08-03T16:57:57.974" v="1364" actId="255"/>
          <ac:spMkLst>
            <pc:docMk/>
            <pc:sldMk cId="1089883602" sldId="314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6:58:40.843" v="1390" actId="20577"/>
          <ac:spMkLst>
            <pc:docMk/>
            <pc:sldMk cId="1089883602" sldId="314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6:57:35.376" v="1338"/>
          <ac:spMkLst>
            <pc:docMk/>
            <pc:sldMk cId="1089883602" sldId="314"/>
            <ac:spMk id="6" creationId="{C5E6CFF1-2F42-4E10-9A97-F116F46F53FE}"/>
          </ac:spMkLst>
        </pc:spChg>
        <pc:spChg chg="add">
          <ac:chgData name="tang daniel" userId="63b6c55159bb6cd2" providerId="LiveId" clId="{811C323C-CA64-462C-83C5-0C6E396F2209}" dt="2018-08-03T16:57:40.846" v="1339" actId="26606"/>
          <ac:spMkLst>
            <pc:docMk/>
            <pc:sldMk cId="1089883602" sldId="314"/>
            <ac:spMk id="9" creationId="{C5E6CFF1-2F42-4E10-9A97-F116F46F53FE}"/>
          </ac:spMkLst>
        </pc:spChg>
        <pc:picChg chg="add del">
          <ac:chgData name="tang daniel" userId="63b6c55159bb6cd2" providerId="LiveId" clId="{811C323C-CA64-462C-83C5-0C6E396F2209}" dt="2018-08-03T16:59:04.556" v="1392"/>
          <ac:picMkLst>
            <pc:docMk/>
            <pc:sldMk cId="1089883602" sldId="314"/>
            <ac:picMk id="10" creationId="{DBA5E321-43F5-4055-8E78-0EBE559B0A87}"/>
          </ac:picMkLst>
        </pc:picChg>
        <pc:cxnChg chg="del">
          <ac:chgData name="tang daniel" userId="63b6c55159bb6cd2" providerId="LiveId" clId="{811C323C-CA64-462C-83C5-0C6E396F2209}" dt="2018-08-03T16:57:35.376" v="1338"/>
          <ac:cxnSpMkLst>
            <pc:docMk/>
            <pc:sldMk cId="1089883602" sldId="314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6:57:40.846" v="1339" actId="26606"/>
          <ac:cxnSpMkLst>
            <pc:docMk/>
            <pc:sldMk cId="1089883602" sldId="314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6:59:40.603" v="1414" actId="5793"/>
        <pc:sldMkLst>
          <pc:docMk/>
          <pc:sldMk cId="1221743701" sldId="315"/>
        </pc:sldMkLst>
        <pc:spChg chg="mod">
          <ac:chgData name="tang daniel" userId="63b6c55159bb6cd2" providerId="LiveId" clId="{811C323C-CA64-462C-83C5-0C6E396F2209}" dt="2018-08-03T16:59:24.499" v="1411" actId="255"/>
          <ac:spMkLst>
            <pc:docMk/>
            <pc:sldMk cId="1221743701" sldId="315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6:59:40.603" v="1414" actId="5793"/>
          <ac:spMkLst>
            <pc:docMk/>
            <pc:sldMk cId="1221743701" sldId="315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6:59:13.150" v="1395" actId="26606"/>
          <ac:spMkLst>
            <pc:docMk/>
            <pc:sldMk cId="1221743701" sldId="315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3T16:59:07.445" v="1394" actId="5793"/>
          <ac:spMkLst>
            <pc:docMk/>
            <pc:sldMk cId="1221743701" sldId="315"/>
            <ac:spMk id="9" creationId="{C5E6CFF1-2F42-4E10-9A97-F116F46F53FE}"/>
          </ac:spMkLst>
        </pc:spChg>
        <pc:cxnChg chg="add">
          <ac:chgData name="tang daniel" userId="63b6c55159bb6cd2" providerId="LiveId" clId="{811C323C-CA64-462C-83C5-0C6E396F2209}" dt="2018-08-03T16:59:13.150" v="1395" actId="26606"/>
          <ac:cxnSpMkLst>
            <pc:docMk/>
            <pc:sldMk cId="1221743701" sldId="315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6:59:07.445" v="1394" actId="5793"/>
          <ac:cxnSpMkLst>
            <pc:docMk/>
            <pc:sldMk cId="1221743701" sldId="315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7:02:44.656" v="1481" actId="15"/>
        <pc:sldMkLst>
          <pc:docMk/>
          <pc:sldMk cId="3677641470" sldId="316"/>
        </pc:sldMkLst>
        <pc:spChg chg="mod">
          <ac:chgData name="tang daniel" userId="63b6c55159bb6cd2" providerId="LiveId" clId="{811C323C-CA64-462C-83C5-0C6E396F2209}" dt="2018-08-03T17:02:21.877" v="1477" actId="255"/>
          <ac:spMkLst>
            <pc:docMk/>
            <pc:sldMk cId="3677641470" sldId="316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02:44.656" v="1481" actId="15"/>
          <ac:spMkLst>
            <pc:docMk/>
            <pc:sldMk cId="3677641470" sldId="316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7:01:40.315" v="1419" actId="15"/>
          <ac:spMkLst>
            <pc:docMk/>
            <pc:sldMk cId="3677641470" sldId="316"/>
            <ac:spMk id="6" creationId="{C5E6CFF1-2F42-4E10-9A97-F116F46F53FE}"/>
          </ac:spMkLst>
        </pc:spChg>
        <pc:spChg chg="add">
          <ac:chgData name="tang daniel" userId="63b6c55159bb6cd2" providerId="LiveId" clId="{811C323C-CA64-462C-83C5-0C6E396F2209}" dt="2018-08-03T17:01:48.539" v="1420" actId="26606"/>
          <ac:spMkLst>
            <pc:docMk/>
            <pc:sldMk cId="3677641470" sldId="316"/>
            <ac:spMk id="9" creationId="{C5E6CFF1-2F42-4E10-9A97-F116F46F53FE}"/>
          </ac:spMkLst>
        </pc:spChg>
        <pc:cxnChg chg="del">
          <ac:chgData name="tang daniel" userId="63b6c55159bb6cd2" providerId="LiveId" clId="{811C323C-CA64-462C-83C5-0C6E396F2209}" dt="2018-08-03T17:01:40.315" v="1419" actId="15"/>
          <ac:cxnSpMkLst>
            <pc:docMk/>
            <pc:sldMk cId="3677641470" sldId="316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7:01:48.539" v="1420" actId="26606"/>
          <ac:cxnSpMkLst>
            <pc:docMk/>
            <pc:sldMk cId="3677641470" sldId="316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7:05:27.914" v="1541" actId="20577"/>
        <pc:sldMkLst>
          <pc:docMk/>
          <pc:sldMk cId="518799493" sldId="317"/>
        </pc:sldMkLst>
        <pc:spChg chg="mod">
          <ac:chgData name="tang daniel" userId="63b6c55159bb6cd2" providerId="LiveId" clId="{811C323C-CA64-462C-83C5-0C6E396F2209}" dt="2018-08-03T17:05:27.914" v="1541" actId="20577"/>
          <ac:spMkLst>
            <pc:docMk/>
            <pc:sldMk cId="518799493" sldId="317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04:19.675" v="1521" actId="20577"/>
          <ac:spMkLst>
            <pc:docMk/>
            <pc:sldMk cId="518799493" sldId="317"/>
            <ac:spMk id="3" creationId="{DEAC1173-D880-4AD6-859C-BEA201278C5C}"/>
          </ac:spMkLst>
        </pc:spChg>
        <pc:spChg chg="add mod">
          <ac:chgData name="tang daniel" userId="63b6c55159bb6cd2" providerId="LiveId" clId="{811C323C-CA64-462C-83C5-0C6E396F2209}" dt="2018-08-03T17:05:10.363" v="1532" actId="1035"/>
          <ac:spMkLst>
            <pc:docMk/>
            <pc:sldMk cId="518799493" sldId="317"/>
            <ac:spMk id="5" creationId="{FFCB19C9-8A45-4B07-9C7D-BB61DC1F9C2F}"/>
          </ac:spMkLst>
        </pc:spChg>
        <pc:spChg chg="add">
          <ac:chgData name="tang daniel" userId="63b6c55159bb6cd2" providerId="LiveId" clId="{811C323C-CA64-462C-83C5-0C6E396F2209}" dt="2018-08-03T17:03:52.407" v="1484" actId="26606"/>
          <ac:spMkLst>
            <pc:docMk/>
            <pc:sldMk cId="518799493" sldId="317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3T17:03:50.455" v="1483" actId="20577"/>
          <ac:spMkLst>
            <pc:docMk/>
            <pc:sldMk cId="518799493" sldId="317"/>
            <ac:spMk id="9" creationId="{C5E6CFF1-2F42-4E10-9A97-F116F46F53FE}"/>
          </ac:spMkLst>
        </pc:spChg>
        <pc:picChg chg="add mod">
          <ac:chgData name="tang daniel" userId="63b6c55159bb6cd2" providerId="LiveId" clId="{811C323C-CA64-462C-83C5-0C6E396F2209}" dt="2018-08-03T17:04:29.884" v="1524" actId="1076"/>
          <ac:picMkLst>
            <pc:docMk/>
            <pc:sldMk cId="518799493" sldId="317"/>
            <ac:picMk id="10" creationId="{0E4009B8-C8FE-4761-B2A1-0D371C11D980}"/>
          </ac:picMkLst>
        </pc:picChg>
        <pc:cxnChg chg="add">
          <ac:chgData name="tang daniel" userId="63b6c55159bb6cd2" providerId="LiveId" clId="{811C323C-CA64-462C-83C5-0C6E396F2209}" dt="2018-08-03T17:03:52.407" v="1484" actId="26606"/>
          <ac:cxnSpMkLst>
            <pc:docMk/>
            <pc:sldMk cId="518799493" sldId="317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7:03:50.455" v="1483" actId="20577"/>
          <ac:cxnSpMkLst>
            <pc:docMk/>
            <pc:sldMk cId="518799493" sldId="317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7:08:12.083" v="1597"/>
        <pc:sldMkLst>
          <pc:docMk/>
          <pc:sldMk cId="2867616161" sldId="318"/>
        </pc:sldMkLst>
        <pc:spChg chg="mod">
          <ac:chgData name="tang daniel" userId="63b6c55159bb6cd2" providerId="LiveId" clId="{811C323C-CA64-462C-83C5-0C6E396F2209}" dt="2018-08-03T17:08:12.083" v="1597"/>
          <ac:spMkLst>
            <pc:docMk/>
            <pc:sldMk cId="2867616161" sldId="318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06:38.384" v="1554" actId="20577"/>
          <ac:spMkLst>
            <pc:docMk/>
            <pc:sldMk cId="2867616161" sldId="318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7:05:41.931" v="1548" actId="26606"/>
          <ac:spMkLst>
            <pc:docMk/>
            <pc:sldMk cId="2867616161" sldId="318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3T17:05:34.588" v="1543"/>
          <ac:spMkLst>
            <pc:docMk/>
            <pc:sldMk cId="2867616161" sldId="318"/>
            <ac:spMk id="9" creationId="{C5E6CFF1-2F42-4E10-9A97-F116F46F53FE}"/>
          </ac:spMkLst>
        </pc:spChg>
        <pc:picChg chg="add mod">
          <ac:chgData name="tang daniel" userId="63b6c55159bb6cd2" providerId="LiveId" clId="{811C323C-CA64-462C-83C5-0C6E396F2209}" dt="2018-08-03T17:07:12.064" v="1563" actId="1076"/>
          <ac:picMkLst>
            <pc:docMk/>
            <pc:sldMk cId="2867616161" sldId="318"/>
            <ac:picMk id="10" creationId="{29097D9E-5F46-45BB-A008-A7F82D5F11A6}"/>
          </ac:picMkLst>
        </pc:picChg>
        <pc:cxnChg chg="add">
          <ac:chgData name="tang daniel" userId="63b6c55159bb6cd2" providerId="LiveId" clId="{811C323C-CA64-462C-83C5-0C6E396F2209}" dt="2018-08-03T17:05:41.931" v="1548" actId="26606"/>
          <ac:cxnSpMkLst>
            <pc:docMk/>
            <pc:sldMk cId="2867616161" sldId="318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7:05:34.588" v="1543"/>
          <ac:cxnSpMkLst>
            <pc:docMk/>
            <pc:sldMk cId="2867616161" sldId="318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7:08:43.306" v="1662"/>
        <pc:sldMkLst>
          <pc:docMk/>
          <pc:sldMk cId="2352615964" sldId="319"/>
        </pc:sldMkLst>
        <pc:spChg chg="mod">
          <ac:chgData name="tang daniel" userId="63b6c55159bb6cd2" providerId="LiveId" clId="{811C323C-CA64-462C-83C5-0C6E396F2209}" dt="2018-08-03T17:08:43.306" v="1662"/>
          <ac:spMkLst>
            <pc:docMk/>
            <pc:sldMk cId="2352615964" sldId="319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06:42.793" v="1555" actId="20577"/>
          <ac:spMkLst>
            <pc:docMk/>
            <pc:sldMk cId="2352615964" sldId="319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7:05:44.225" v="1549" actId="26606"/>
          <ac:spMkLst>
            <pc:docMk/>
            <pc:sldMk cId="2352615964" sldId="319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3T17:05:35.352" v="1545"/>
          <ac:spMkLst>
            <pc:docMk/>
            <pc:sldMk cId="2352615964" sldId="319"/>
            <ac:spMk id="9" creationId="{C5E6CFF1-2F42-4E10-9A97-F116F46F53FE}"/>
          </ac:spMkLst>
        </pc:spChg>
        <pc:picChg chg="add mod">
          <ac:chgData name="tang daniel" userId="63b6c55159bb6cd2" providerId="LiveId" clId="{811C323C-CA64-462C-83C5-0C6E396F2209}" dt="2018-08-03T17:07:35.566" v="1569" actId="14100"/>
          <ac:picMkLst>
            <pc:docMk/>
            <pc:sldMk cId="2352615964" sldId="319"/>
            <ac:picMk id="10" creationId="{1E4E2B64-F2B1-49F2-BE96-E34CA03128F3}"/>
          </ac:picMkLst>
        </pc:picChg>
        <pc:cxnChg chg="add">
          <ac:chgData name="tang daniel" userId="63b6c55159bb6cd2" providerId="LiveId" clId="{811C323C-CA64-462C-83C5-0C6E396F2209}" dt="2018-08-03T17:05:44.225" v="1549" actId="26606"/>
          <ac:cxnSpMkLst>
            <pc:docMk/>
            <pc:sldMk cId="2352615964" sldId="319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7:05:35.352" v="1545"/>
          <ac:cxnSpMkLst>
            <pc:docMk/>
            <pc:sldMk cId="2352615964" sldId="319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7:09:08.783" v="1715"/>
        <pc:sldMkLst>
          <pc:docMk/>
          <pc:sldMk cId="2068089288" sldId="320"/>
        </pc:sldMkLst>
        <pc:spChg chg="mod">
          <ac:chgData name="tang daniel" userId="63b6c55159bb6cd2" providerId="LiveId" clId="{811C323C-CA64-462C-83C5-0C6E396F2209}" dt="2018-08-03T17:09:08.783" v="1715"/>
          <ac:spMkLst>
            <pc:docMk/>
            <pc:sldMk cId="2068089288" sldId="320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06:46.214" v="1556" actId="20577"/>
          <ac:spMkLst>
            <pc:docMk/>
            <pc:sldMk cId="2068089288" sldId="320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7:05:46.334" v="1550" actId="26606"/>
          <ac:spMkLst>
            <pc:docMk/>
            <pc:sldMk cId="2068089288" sldId="320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3T17:05:35.891" v="1547"/>
          <ac:spMkLst>
            <pc:docMk/>
            <pc:sldMk cId="2068089288" sldId="320"/>
            <ac:spMk id="9" creationId="{C5E6CFF1-2F42-4E10-9A97-F116F46F53FE}"/>
          </ac:spMkLst>
        </pc:spChg>
        <pc:picChg chg="add del mod">
          <ac:chgData name="tang daniel" userId="63b6c55159bb6cd2" providerId="LiveId" clId="{811C323C-CA64-462C-83C5-0C6E396F2209}" dt="2018-08-03T17:07:06.332" v="1561"/>
          <ac:picMkLst>
            <pc:docMk/>
            <pc:sldMk cId="2068089288" sldId="320"/>
            <ac:picMk id="10" creationId="{6A2E5C35-1A98-44FB-B220-A09F171D4C7C}"/>
          </ac:picMkLst>
        </pc:picChg>
        <pc:picChg chg="add mod">
          <ac:chgData name="tang daniel" userId="63b6c55159bb6cd2" providerId="LiveId" clId="{811C323C-CA64-462C-83C5-0C6E396F2209}" dt="2018-08-03T17:07:58.032" v="1574" actId="1076"/>
          <ac:picMkLst>
            <pc:docMk/>
            <pc:sldMk cId="2068089288" sldId="320"/>
            <ac:picMk id="12" creationId="{0914CB76-2C5F-4460-AEB9-0DA007EDFD6E}"/>
          </ac:picMkLst>
        </pc:picChg>
        <pc:cxnChg chg="add">
          <ac:chgData name="tang daniel" userId="63b6c55159bb6cd2" providerId="LiveId" clId="{811C323C-CA64-462C-83C5-0C6E396F2209}" dt="2018-08-03T17:05:46.334" v="1550" actId="26606"/>
          <ac:cxnSpMkLst>
            <pc:docMk/>
            <pc:sldMk cId="2068089288" sldId="320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7:05:35.891" v="1547"/>
          <ac:cxnSpMkLst>
            <pc:docMk/>
            <pc:sldMk cId="2068089288" sldId="320"/>
            <ac:cxnSpMk id="11" creationId="{67182200-4859-4C8D-BCBB-55B245C28BA3}"/>
          </ac:cxnSpMkLst>
        </pc:cxnChg>
      </pc:sldChg>
      <pc:sldChg chg="modSp add mod setBg setClrOvrMap">
        <pc:chgData name="tang daniel" userId="63b6c55159bb6cd2" providerId="LiveId" clId="{811C323C-CA64-462C-83C5-0C6E396F2209}" dt="2018-08-03T17:10:27.794" v="1736" actId="20577"/>
        <pc:sldMkLst>
          <pc:docMk/>
          <pc:sldMk cId="3783921035" sldId="321"/>
        </pc:sldMkLst>
        <pc:spChg chg="mod">
          <ac:chgData name="tang daniel" userId="63b6c55159bb6cd2" providerId="LiveId" clId="{811C323C-CA64-462C-83C5-0C6E396F2209}" dt="2018-08-03T17:10:27.794" v="1736" actId="20577"/>
          <ac:spMkLst>
            <pc:docMk/>
            <pc:sldMk cId="3783921035" sldId="321"/>
            <ac:spMk id="2" creationId="{C0B6112B-B8B9-4EFC-A9FA-0FE00604264A}"/>
          </ac:spMkLst>
        </pc:spChg>
      </pc:sldChg>
      <pc:sldChg chg="addSp delSp modSp add mod setBg setClrOvrMap delDesignElem">
        <pc:chgData name="tang daniel" userId="63b6c55159bb6cd2" providerId="LiveId" clId="{811C323C-CA64-462C-83C5-0C6E396F2209}" dt="2018-08-03T17:11:39.510" v="1792"/>
        <pc:sldMkLst>
          <pc:docMk/>
          <pc:sldMk cId="2508138926" sldId="322"/>
        </pc:sldMkLst>
        <pc:spChg chg="mod">
          <ac:chgData name="tang daniel" userId="63b6c55159bb6cd2" providerId="LiveId" clId="{811C323C-CA64-462C-83C5-0C6E396F2209}" dt="2018-08-03T17:11:24.770" v="1778" actId="255"/>
          <ac:spMkLst>
            <pc:docMk/>
            <pc:sldMk cId="2508138926" sldId="322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11:39.510" v="1792"/>
          <ac:spMkLst>
            <pc:docMk/>
            <pc:sldMk cId="2508138926" sldId="322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7:11:02.777" v="1739" actId="26606"/>
          <ac:spMkLst>
            <pc:docMk/>
            <pc:sldMk cId="2508138926" sldId="322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3T17:11:00.026" v="1738"/>
          <ac:spMkLst>
            <pc:docMk/>
            <pc:sldMk cId="2508138926" sldId="322"/>
            <ac:spMk id="9" creationId="{C5E6CFF1-2F42-4E10-9A97-F116F46F53FE}"/>
          </ac:spMkLst>
        </pc:spChg>
        <pc:cxnChg chg="add">
          <ac:chgData name="tang daniel" userId="63b6c55159bb6cd2" providerId="LiveId" clId="{811C323C-CA64-462C-83C5-0C6E396F2209}" dt="2018-08-03T17:11:02.777" v="1739" actId="26606"/>
          <ac:cxnSpMkLst>
            <pc:docMk/>
            <pc:sldMk cId="2508138926" sldId="322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7:11:00.026" v="1738"/>
          <ac:cxnSpMkLst>
            <pc:docMk/>
            <pc:sldMk cId="2508138926" sldId="322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7:17:31.863" v="1897"/>
        <pc:sldMkLst>
          <pc:docMk/>
          <pc:sldMk cId="3644591758" sldId="323"/>
        </pc:sldMkLst>
        <pc:spChg chg="mod">
          <ac:chgData name="tang daniel" userId="63b6c55159bb6cd2" providerId="LiveId" clId="{811C323C-CA64-462C-83C5-0C6E396F2209}" dt="2018-08-03T17:14:43.824" v="1819" actId="20577"/>
          <ac:spMkLst>
            <pc:docMk/>
            <pc:sldMk cId="3644591758" sldId="323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17:31.863" v="1897"/>
          <ac:spMkLst>
            <pc:docMk/>
            <pc:sldMk cId="3644591758" sldId="323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7:14:19.568" v="1795"/>
          <ac:spMkLst>
            <pc:docMk/>
            <pc:sldMk cId="3644591758" sldId="323"/>
            <ac:spMk id="6" creationId="{C5E6CFF1-2F42-4E10-9A97-F116F46F53FE}"/>
          </ac:spMkLst>
        </pc:spChg>
        <pc:spChg chg="add">
          <ac:chgData name="tang daniel" userId="63b6c55159bb6cd2" providerId="LiveId" clId="{811C323C-CA64-462C-83C5-0C6E396F2209}" dt="2018-08-03T17:14:21.657" v="1796" actId="26606"/>
          <ac:spMkLst>
            <pc:docMk/>
            <pc:sldMk cId="3644591758" sldId="323"/>
            <ac:spMk id="9" creationId="{C5E6CFF1-2F42-4E10-9A97-F116F46F53FE}"/>
          </ac:spMkLst>
        </pc:spChg>
        <pc:cxnChg chg="del">
          <ac:chgData name="tang daniel" userId="63b6c55159bb6cd2" providerId="LiveId" clId="{811C323C-CA64-462C-83C5-0C6E396F2209}" dt="2018-08-03T17:14:19.568" v="1795"/>
          <ac:cxnSpMkLst>
            <pc:docMk/>
            <pc:sldMk cId="3644591758" sldId="323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7:14:21.657" v="1796" actId="26606"/>
          <ac:cxnSpMkLst>
            <pc:docMk/>
            <pc:sldMk cId="3644591758" sldId="323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7:20:17.165" v="1986"/>
        <pc:sldMkLst>
          <pc:docMk/>
          <pc:sldMk cId="644558197" sldId="324"/>
        </pc:sldMkLst>
        <pc:spChg chg="mod">
          <ac:chgData name="tang daniel" userId="63b6c55159bb6cd2" providerId="LiveId" clId="{811C323C-CA64-462C-83C5-0C6E396F2209}" dt="2018-08-03T17:20:17.165" v="1986"/>
          <ac:spMkLst>
            <pc:docMk/>
            <pc:sldMk cId="644558197" sldId="324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19:05.100" v="1946"/>
          <ac:spMkLst>
            <pc:docMk/>
            <pc:sldMk cId="644558197" sldId="324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7:18:27.510" v="1901" actId="26606"/>
          <ac:spMkLst>
            <pc:docMk/>
            <pc:sldMk cId="644558197" sldId="324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3T17:18:21.834" v="1900"/>
          <ac:spMkLst>
            <pc:docMk/>
            <pc:sldMk cId="644558197" sldId="324"/>
            <ac:spMk id="9" creationId="{C5E6CFF1-2F42-4E10-9A97-F116F46F53FE}"/>
          </ac:spMkLst>
        </pc:spChg>
        <pc:cxnChg chg="add">
          <ac:chgData name="tang daniel" userId="63b6c55159bb6cd2" providerId="LiveId" clId="{811C323C-CA64-462C-83C5-0C6E396F2209}" dt="2018-08-03T17:18:27.510" v="1901" actId="26606"/>
          <ac:cxnSpMkLst>
            <pc:docMk/>
            <pc:sldMk cId="644558197" sldId="324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7:18:21.834" v="1900"/>
          <ac:cxnSpMkLst>
            <pc:docMk/>
            <pc:sldMk cId="644558197" sldId="324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7:22:27.860" v="2086" actId="255"/>
        <pc:sldMkLst>
          <pc:docMk/>
          <pc:sldMk cId="3283234941" sldId="325"/>
        </pc:sldMkLst>
        <pc:spChg chg="mod">
          <ac:chgData name="tang daniel" userId="63b6c55159bb6cd2" providerId="LiveId" clId="{811C323C-CA64-462C-83C5-0C6E396F2209}" dt="2018-08-03T17:22:27.860" v="2086" actId="255"/>
          <ac:spMkLst>
            <pc:docMk/>
            <pc:sldMk cId="3283234941" sldId="325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22:06.065" v="2056" actId="255"/>
          <ac:spMkLst>
            <pc:docMk/>
            <pc:sldMk cId="3283234941" sldId="325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7:20:22.528" v="1988" actId="255"/>
          <ac:spMkLst>
            <pc:docMk/>
            <pc:sldMk cId="3283234941" sldId="325"/>
            <ac:spMk id="6" creationId="{C5E6CFF1-2F42-4E10-9A97-F116F46F53FE}"/>
          </ac:spMkLst>
        </pc:spChg>
        <pc:spChg chg="add">
          <ac:chgData name="tang daniel" userId="63b6c55159bb6cd2" providerId="LiveId" clId="{811C323C-CA64-462C-83C5-0C6E396F2209}" dt="2018-08-03T17:20:37.268" v="1991" actId="26606"/>
          <ac:spMkLst>
            <pc:docMk/>
            <pc:sldMk cId="3283234941" sldId="325"/>
            <ac:spMk id="9" creationId="{C5E6CFF1-2F42-4E10-9A97-F116F46F53FE}"/>
          </ac:spMkLst>
        </pc:spChg>
        <pc:cxnChg chg="del">
          <ac:chgData name="tang daniel" userId="63b6c55159bb6cd2" providerId="LiveId" clId="{811C323C-CA64-462C-83C5-0C6E396F2209}" dt="2018-08-03T17:20:22.528" v="1988" actId="255"/>
          <ac:cxnSpMkLst>
            <pc:docMk/>
            <pc:sldMk cId="3283234941" sldId="325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7:20:37.268" v="1991" actId="26606"/>
          <ac:cxnSpMkLst>
            <pc:docMk/>
            <pc:sldMk cId="3283234941" sldId="325"/>
            <ac:cxnSpMk id="11" creationId="{67182200-4859-4C8D-BCBB-55B245C28BA3}"/>
          </ac:cxnSpMkLst>
        </pc:cxnChg>
      </pc:sldChg>
      <pc:sldChg chg="addSp delSp modSp add mod ord setBg setClrOvrMap delDesignElem">
        <pc:chgData name="tang daniel" userId="63b6c55159bb6cd2" providerId="LiveId" clId="{811C323C-CA64-462C-83C5-0C6E396F2209}" dt="2018-08-03T17:21:56.618" v="2054" actId="255"/>
        <pc:sldMkLst>
          <pc:docMk/>
          <pc:sldMk cId="176808403" sldId="326"/>
        </pc:sldMkLst>
        <pc:spChg chg="mod">
          <ac:chgData name="tang daniel" userId="63b6c55159bb6cd2" providerId="LiveId" clId="{811C323C-CA64-462C-83C5-0C6E396F2209}" dt="2018-08-03T17:21:56.618" v="2054" actId="255"/>
          <ac:spMkLst>
            <pc:docMk/>
            <pc:sldMk cId="176808403" sldId="326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21:13.980" v="2014" actId="20577"/>
          <ac:spMkLst>
            <pc:docMk/>
            <pc:sldMk cId="176808403" sldId="326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7:20:23.338" v="1990" actId="255"/>
          <ac:spMkLst>
            <pc:docMk/>
            <pc:sldMk cId="176808403" sldId="326"/>
            <ac:spMk id="6" creationId="{C5E6CFF1-2F42-4E10-9A97-F116F46F53FE}"/>
          </ac:spMkLst>
        </pc:spChg>
        <pc:spChg chg="add">
          <ac:chgData name="tang daniel" userId="63b6c55159bb6cd2" providerId="LiveId" clId="{811C323C-CA64-462C-83C5-0C6E396F2209}" dt="2018-08-03T17:20:39.499" v="1992" actId="26606"/>
          <ac:spMkLst>
            <pc:docMk/>
            <pc:sldMk cId="176808403" sldId="326"/>
            <ac:spMk id="9" creationId="{C5E6CFF1-2F42-4E10-9A97-F116F46F53FE}"/>
          </ac:spMkLst>
        </pc:spChg>
        <pc:picChg chg="add mod">
          <ac:chgData name="tang daniel" userId="63b6c55159bb6cd2" providerId="LiveId" clId="{811C323C-CA64-462C-83C5-0C6E396F2209}" dt="2018-08-03T17:21:22.038" v="2018" actId="1076"/>
          <ac:picMkLst>
            <pc:docMk/>
            <pc:sldMk cId="176808403" sldId="326"/>
            <ac:picMk id="10" creationId="{36B667A3-1C43-40C4-9F21-DF340B7AA4DD}"/>
          </ac:picMkLst>
        </pc:picChg>
        <pc:cxnChg chg="del">
          <ac:chgData name="tang daniel" userId="63b6c55159bb6cd2" providerId="LiveId" clId="{811C323C-CA64-462C-83C5-0C6E396F2209}" dt="2018-08-03T17:20:23.338" v="1990" actId="255"/>
          <ac:cxnSpMkLst>
            <pc:docMk/>
            <pc:sldMk cId="176808403" sldId="326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7:20:39.499" v="1992" actId="26606"/>
          <ac:cxnSpMkLst>
            <pc:docMk/>
            <pc:sldMk cId="176808403" sldId="326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7:24:05.181" v="2103" actId="15"/>
        <pc:sldMkLst>
          <pc:docMk/>
          <pc:sldMk cId="1381642761" sldId="327"/>
        </pc:sldMkLst>
        <pc:spChg chg="mod">
          <ac:chgData name="tang daniel" userId="63b6c55159bb6cd2" providerId="LiveId" clId="{811C323C-CA64-462C-83C5-0C6E396F2209}" dt="2018-08-03T17:23:50.013" v="2099" actId="20577"/>
          <ac:spMkLst>
            <pc:docMk/>
            <pc:sldMk cId="1381642761" sldId="327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24:05.181" v="2103" actId="15"/>
          <ac:spMkLst>
            <pc:docMk/>
            <pc:sldMk cId="1381642761" sldId="327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7:23:22.015" v="2090" actId="26606"/>
          <ac:spMkLst>
            <pc:docMk/>
            <pc:sldMk cId="1381642761" sldId="327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3T17:23:07.271" v="2089" actId="15"/>
          <ac:spMkLst>
            <pc:docMk/>
            <pc:sldMk cId="1381642761" sldId="327"/>
            <ac:spMk id="9" creationId="{C5E6CFF1-2F42-4E10-9A97-F116F46F53FE}"/>
          </ac:spMkLst>
        </pc:spChg>
        <pc:cxnChg chg="add">
          <ac:chgData name="tang daniel" userId="63b6c55159bb6cd2" providerId="LiveId" clId="{811C323C-CA64-462C-83C5-0C6E396F2209}" dt="2018-08-03T17:23:22.015" v="2090" actId="26606"/>
          <ac:cxnSpMkLst>
            <pc:docMk/>
            <pc:sldMk cId="1381642761" sldId="327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7:23:07.271" v="2089" actId="15"/>
          <ac:cxnSpMkLst>
            <pc:docMk/>
            <pc:sldMk cId="1381642761" sldId="327"/>
            <ac:cxnSpMk id="11" creationId="{67182200-4859-4C8D-BCBB-55B245C28BA3}"/>
          </ac:cxnSpMkLst>
        </pc:cxnChg>
      </pc:sldChg>
      <pc:sldChg chg="addSp delSp modSp add mod setBg setClrOvrMap delDesignElem">
        <pc:chgData name="tang daniel" userId="63b6c55159bb6cd2" providerId="LiveId" clId="{811C323C-CA64-462C-83C5-0C6E396F2209}" dt="2018-08-03T17:26:07.401" v="2168"/>
        <pc:sldMkLst>
          <pc:docMk/>
          <pc:sldMk cId="1616748348" sldId="328"/>
        </pc:sldMkLst>
        <pc:spChg chg="mod">
          <ac:chgData name="tang daniel" userId="63b6c55159bb6cd2" providerId="LiveId" clId="{811C323C-CA64-462C-83C5-0C6E396F2209}" dt="2018-08-03T17:26:07.401" v="2168"/>
          <ac:spMkLst>
            <pc:docMk/>
            <pc:sldMk cId="1616748348" sldId="328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3T17:24:56.209" v="2113" actId="15"/>
          <ac:spMkLst>
            <pc:docMk/>
            <pc:sldMk cId="1616748348" sldId="328"/>
            <ac:spMk id="3" creationId="{DEAC1173-D880-4AD6-859C-BEA201278C5C}"/>
          </ac:spMkLst>
        </pc:spChg>
        <pc:spChg chg="del">
          <ac:chgData name="tang daniel" userId="63b6c55159bb6cd2" providerId="LiveId" clId="{811C323C-CA64-462C-83C5-0C6E396F2209}" dt="2018-08-03T17:24:31.784" v="2106"/>
          <ac:spMkLst>
            <pc:docMk/>
            <pc:sldMk cId="1616748348" sldId="328"/>
            <ac:spMk id="6" creationId="{C5E6CFF1-2F42-4E10-9A97-F116F46F53FE}"/>
          </ac:spMkLst>
        </pc:spChg>
        <pc:spChg chg="add">
          <ac:chgData name="tang daniel" userId="63b6c55159bb6cd2" providerId="LiveId" clId="{811C323C-CA64-462C-83C5-0C6E396F2209}" dt="2018-08-03T17:24:33.626" v="2107" actId="26606"/>
          <ac:spMkLst>
            <pc:docMk/>
            <pc:sldMk cId="1616748348" sldId="328"/>
            <ac:spMk id="9" creationId="{C5E6CFF1-2F42-4E10-9A97-F116F46F53FE}"/>
          </ac:spMkLst>
        </pc:spChg>
        <pc:cxnChg chg="del">
          <ac:chgData name="tang daniel" userId="63b6c55159bb6cd2" providerId="LiveId" clId="{811C323C-CA64-462C-83C5-0C6E396F2209}" dt="2018-08-03T17:24:31.784" v="2106"/>
          <ac:cxnSpMkLst>
            <pc:docMk/>
            <pc:sldMk cId="1616748348" sldId="328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3T17:24:33.626" v="2107" actId="26606"/>
          <ac:cxnSpMkLst>
            <pc:docMk/>
            <pc:sldMk cId="1616748348" sldId="328"/>
            <ac:cxnSpMk id="11" creationId="{67182200-4859-4C8D-BCBB-55B245C28BA3}"/>
          </ac:cxnSpMkLst>
        </pc:cxnChg>
      </pc:sldChg>
      <pc:sldChg chg="addSp delSp modSp add mod setBg setClrOvrMap">
        <pc:chgData name="tang daniel" userId="63b6c55159bb6cd2" providerId="LiveId" clId="{811C323C-CA64-462C-83C5-0C6E396F2209}" dt="2018-08-03T17:26:45.211" v="2171" actId="26606"/>
        <pc:sldMkLst>
          <pc:docMk/>
          <pc:sldMk cId="1156732920" sldId="329"/>
        </pc:sldMkLst>
        <pc:spChg chg="mod">
          <ac:chgData name="tang daniel" userId="63b6c55159bb6cd2" providerId="LiveId" clId="{811C323C-CA64-462C-83C5-0C6E396F2209}" dt="2018-08-03T17:26:45.208" v="2170" actId="26606"/>
          <ac:spMkLst>
            <pc:docMk/>
            <pc:sldMk cId="1156732920" sldId="329"/>
            <ac:spMk id="2" creationId="{C0B6112B-B8B9-4EFC-A9FA-0FE00604264A}"/>
          </ac:spMkLst>
        </pc:spChg>
        <pc:spChg chg="mod">
          <ac:chgData name="tang daniel" userId="63b6c55159bb6cd2" providerId="LiveId" clId="{811C323C-CA64-462C-83C5-0C6E396F2209}" dt="2018-08-03T17:26:45.208" v="2170" actId="26606"/>
          <ac:spMkLst>
            <pc:docMk/>
            <pc:sldMk cId="1156732920" sldId="329"/>
            <ac:spMk id="3" creationId="{19A9607A-F409-4DC4-992F-F7E0011179DE}"/>
          </ac:spMkLst>
        </pc:spChg>
        <pc:spChg chg="add del">
          <ac:chgData name="tang daniel" userId="63b6c55159bb6cd2" providerId="LiveId" clId="{811C323C-CA64-462C-83C5-0C6E396F2209}" dt="2018-08-03T17:26:45.208" v="2170" actId="26606"/>
          <ac:spMkLst>
            <pc:docMk/>
            <pc:sldMk cId="1156732920" sldId="329"/>
            <ac:spMk id="12" creationId="{71B2258F-86CA-4D4D-8270-BC05FCDEBFB3}"/>
          </ac:spMkLst>
        </pc:spChg>
        <pc:picChg chg="mod">
          <ac:chgData name="tang daniel" userId="63b6c55159bb6cd2" providerId="LiveId" clId="{811C323C-CA64-462C-83C5-0C6E396F2209}" dt="2018-08-03T17:26:45.208" v="2170" actId="26606"/>
          <ac:picMkLst>
            <pc:docMk/>
            <pc:sldMk cId="1156732920" sldId="329"/>
            <ac:picMk id="7" creationId="{14A05D1E-C64D-4C87-AC20-F87CB06086A0}"/>
          </ac:picMkLst>
        </pc:picChg>
      </pc:sldChg>
      <pc:sldChg chg="addSp delSp modSp add mod setBg setClrOvrMap delDesignElem modNotesTx">
        <pc:chgData name="tang daniel" userId="63b6c55159bb6cd2" providerId="LiveId" clId="{811C323C-CA64-462C-83C5-0C6E396F2209}" dt="2018-08-04T15:50:56.958" v="2772" actId="20577"/>
        <pc:sldMkLst>
          <pc:docMk/>
          <pc:sldMk cId="3637872670" sldId="330"/>
        </pc:sldMkLst>
        <pc:spChg chg="mod">
          <ac:chgData name="tang daniel" userId="63b6c55159bb6cd2" providerId="LiveId" clId="{811C323C-CA64-462C-83C5-0C6E396F2209}" dt="2018-08-03T17:27:31.868" v="2205" actId="20577"/>
          <ac:spMkLst>
            <pc:docMk/>
            <pc:sldMk cId="3637872670" sldId="330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4T15:49:19.567" v="2602" actId="20577"/>
          <ac:spMkLst>
            <pc:docMk/>
            <pc:sldMk cId="3637872670" sldId="330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3T17:27:26.606" v="2185" actId="26606"/>
          <ac:spMkLst>
            <pc:docMk/>
            <pc:sldMk cId="3637872670" sldId="330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3T17:27:16.843" v="2184" actId="20577"/>
          <ac:spMkLst>
            <pc:docMk/>
            <pc:sldMk cId="3637872670" sldId="330"/>
            <ac:spMk id="9" creationId="{C5E6CFF1-2F42-4E10-9A97-F116F46F53FE}"/>
          </ac:spMkLst>
        </pc:spChg>
        <pc:cxnChg chg="add">
          <ac:chgData name="tang daniel" userId="63b6c55159bb6cd2" providerId="LiveId" clId="{811C323C-CA64-462C-83C5-0C6E396F2209}" dt="2018-08-03T17:27:26.606" v="2185" actId="26606"/>
          <ac:cxnSpMkLst>
            <pc:docMk/>
            <pc:sldMk cId="3637872670" sldId="330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3T17:27:16.843" v="2184" actId="20577"/>
          <ac:cxnSpMkLst>
            <pc:docMk/>
            <pc:sldMk cId="3637872670" sldId="330"/>
            <ac:cxnSpMk id="11" creationId="{67182200-4859-4C8D-BCBB-55B245C28BA3}"/>
          </ac:cxnSpMkLst>
        </pc:cxnChg>
      </pc:sldChg>
      <pc:sldChg chg="modSp add mod setBg setClrOvrMap">
        <pc:chgData name="tang daniel" userId="63b6c55159bb6cd2" providerId="LiveId" clId="{811C323C-CA64-462C-83C5-0C6E396F2209}" dt="2018-08-03T17:28:23.708" v="2249"/>
        <pc:sldMkLst>
          <pc:docMk/>
          <pc:sldMk cId="4226504886" sldId="331"/>
        </pc:sldMkLst>
        <pc:spChg chg="mod">
          <ac:chgData name="tang daniel" userId="63b6c55159bb6cd2" providerId="LiveId" clId="{811C323C-CA64-462C-83C5-0C6E396F2209}" dt="2018-08-03T17:28:23.708" v="2249"/>
          <ac:spMkLst>
            <pc:docMk/>
            <pc:sldMk cId="4226504886" sldId="331"/>
            <ac:spMk id="2" creationId="{C0B6112B-B8B9-4EFC-A9FA-0FE00604264A}"/>
          </ac:spMkLst>
        </pc:spChg>
      </pc:sldChg>
      <pc:sldChg chg="modSp add mod setBg setClrOvrMap">
        <pc:chgData name="tang daniel" userId="63b6c55159bb6cd2" providerId="LiveId" clId="{811C323C-CA64-462C-83C5-0C6E396F2209}" dt="2018-08-03T17:29:06.993" v="2295" actId="255"/>
        <pc:sldMkLst>
          <pc:docMk/>
          <pc:sldMk cId="3936657727" sldId="332"/>
        </pc:sldMkLst>
        <pc:spChg chg="mod">
          <ac:chgData name="tang daniel" userId="63b6c55159bb6cd2" providerId="LiveId" clId="{811C323C-CA64-462C-83C5-0C6E396F2209}" dt="2018-08-03T17:29:06.993" v="2295" actId="255"/>
          <ac:spMkLst>
            <pc:docMk/>
            <pc:sldMk cId="3936657727" sldId="332"/>
            <ac:spMk id="2" creationId="{C0B6112B-B8B9-4EFC-A9FA-0FE00604264A}"/>
          </ac:spMkLst>
        </pc:spChg>
      </pc:sldChg>
      <pc:sldChg chg="addSp delSp modSp add mod setBg setClrOvrMap delDesignElem modNotesTx">
        <pc:chgData name="tang daniel" userId="63b6c55159bb6cd2" providerId="LiveId" clId="{811C323C-CA64-462C-83C5-0C6E396F2209}" dt="2018-08-04T15:41:14.109" v="2564"/>
        <pc:sldMkLst>
          <pc:docMk/>
          <pc:sldMk cId="2883638864" sldId="333"/>
        </pc:sldMkLst>
        <pc:spChg chg="mod">
          <ac:chgData name="tang daniel" userId="63b6c55159bb6cd2" providerId="LiveId" clId="{811C323C-CA64-462C-83C5-0C6E396F2209}" dt="2018-08-04T15:40:36.484" v="2441"/>
          <ac:spMkLst>
            <pc:docMk/>
            <pc:sldMk cId="2883638864" sldId="333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4T15:41:14.109" v="2564"/>
          <ac:spMkLst>
            <pc:docMk/>
            <pc:sldMk cId="2883638864" sldId="333"/>
            <ac:spMk id="3" creationId="{DEAC1173-D880-4AD6-859C-BEA201278C5C}"/>
          </ac:spMkLst>
        </pc:spChg>
        <pc:spChg chg="add">
          <ac:chgData name="tang daniel" userId="63b6c55159bb6cd2" providerId="LiveId" clId="{811C323C-CA64-462C-83C5-0C6E396F2209}" dt="2018-08-04T15:35:57.445" v="2300" actId="26606"/>
          <ac:spMkLst>
            <pc:docMk/>
            <pc:sldMk cId="2883638864" sldId="333"/>
            <ac:spMk id="6" creationId="{C5E6CFF1-2F42-4E10-9A97-F116F46F53FE}"/>
          </ac:spMkLst>
        </pc:spChg>
        <pc:spChg chg="del">
          <ac:chgData name="tang daniel" userId="63b6c55159bb6cd2" providerId="LiveId" clId="{811C323C-CA64-462C-83C5-0C6E396F2209}" dt="2018-08-04T15:35:51.240" v="2299"/>
          <ac:spMkLst>
            <pc:docMk/>
            <pc:sldMk cId="2883638864" sldId="333"/>
            <ac:spMk id="9" creationId="{C5E6CFF1-2F42-4E10-9A97-F116F46F53FE}"/>
          </ac:spMkLst>
        </pc:spChg>
        <pc:cxnChg chg="add">
          <ac:chgData name="tang daniel" userId="63b6c55159bb6cd2" providerId="LiveId" clId="{811C323C-CA64-462C-83C5-0C6E396F2209}" dt="2018-08-04T15:35:57.445" v="2300" actId="26606"/>
          <ac:cxnSpMkLst>
            <pc:docMk/>
            <pc:sldMk cId="2883638864" sldId="333"/>
            <ac:cxnSpMk id="7" creationId="{67182200-4859-4C8D-BCBB-55B245C28BA3}"/>
          </ac:cxnSpMkLst>
        </pc:cxnChg>
        <pc:cxnChg chg="del">
          <ac:chgData name="tang daniel" userId="63b6c55159bb6cd2" providerId="LiveId" clId="{811C323C-CA64-462C-83C5-0C6E396F2209}" dt="2018-08-04T15:35:51.240" v="2299"/>
          <ac:cxnSpMkLst>
            <pc:docMk/>
            <pc:sldMk cId="2883638864" sldId="333"/>
            <ac:cxnSpMk id="11" creationId="{67182200-4859-4C8D-BCBB-55B245C28BA3}"/>
          </ac:cxnSpMkLst>
        </pc:cxnChg>
      </pc:sldChg>
      <pc:sldChg chg="addSp delSp add mod setBg setClrOvrMap delDesignElem">
        <pc:chgData name="tang daniel" userId="63b6c55159bb6cd2" providerId="LiveId" clId="{811C323C-CA64-462C-83C5-0C6E396F2209}" dt="2018-08-04T15:39:47.098" v="2423" actId="26606"/>
        <pc:sldMkLst>
          <pc:docMk/>
          <pc:sldMk cId="3207029800" sldId="334"/>
        </pc:sldMkLst>
        <pc:spChg chg="del">
          <ac:chgData name="tang daniel" userId="63b6c55159bb6cd2" providerId="LiveId" clId="{811C323C-CA64-462C-83C5-0C6E396F2209}" dt="2018-08-04T15:39:45.463" v="2422" actId="26606"/>
          <ac:spMkLst>
            <pc:docMk/>
            <pc:sldMk cId="3207029800" sldId="334"/>
            <ac:spMk id="6" creationId="{C5E6CFF1-2F42-4E10-9A97-F116F46F53FE}"/>
          </ac:spMkLst>
        </pc:spChg>
        <pc:spChg chg="add">
          <ac:chgData name="tang daniel" userId="63b6c55159bb6cd2" providerId="LiveId" clId="{811C323C-CA64-462C-83C5-0C6E396F2209}" dt="2018-08-04T15:39:47.098" v="2423" actId="26606"/>
          <ac:spMkLst>
            <pc:docMk/>
            <pc:sldMk cId="3207029800" sldId="334"/>
            <ac:spMk id="9" creationId="{C5E6CFF1-2F42-4E10-9A97-F116F46F53FE}"/>
          </ac:spMkLst>
        </pc:spChg>
        <pc:cxnChg chg="del">
          <ac:chgData name="tang daniel" userId="63b6c55159bb6cd2" providerId="LiveId" clId="{811C323C-CA64-462C-83C5-0C6E396F2209}" dt="2018-08-04T15:39:45.463" v="2422" actId="26606"/>
          <ac:cxnSpMkLst>
            <pc:docMk/>
            <pc:sldMk cId="3207029800" sldId="334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4T15:39:47.098" v="2423" actId="26606"/>
          <ac:cxnSpMkLst>
            <pc:docMk/>
            <pc:sldMk cId="3207029800" sldId="334"/>
            <ac:cxnSpMk id="11" creationId="{67182200-4859-4C8D-BCBB-55B245C28BA3}"/>
          </ac:cxnSpMkLst>
        </pc:cxnChg>
      </pc:sldChg>
      <pc:sldChg chg="addSp delSp modSp add mod setBg setClrOvrMap delDesignElem modNotesTx">
        <pc:chgData name="tang daniel" userId="63b6c55159bb6cd2" providerId="LiveId" clId="{811C323C-CA64-462C-83C5-0C6E396F2209}" dt="2018-08-04T16:12:48.133" v="3165" actId="255"/>
        <pc:sldMkLst>
          <pc:docMk/>
          <pc:sldMk cId="2740342087" sldId="335"/>
        </pc:sldMkLst>
        <pc:spChg chg="mod">
          <ac:chgData name="tang daniel" userId="63b6c55159bb6cd2" providerId="LiveId" clId="{811C323C-CA64-462C-83C5-0C6E396F2209}" dt="2018-08-04T16:12:48.133" v="3165" actId="255"/>
          <ac:spMkLst>
            <pc:docMk/>
            <pc:sldMk cId="2740342087" sldId="335"/>
            <ac:spMk id="2" creationId="{2FC72D25-9DF5-4B9D-A1C7-ED0138CE309D}"/>
          </ac:spMkLst>
        </pc:spChg>
        <pc:spChg chg="add del mod">
          <ac:chgData name="tang daniel" userId="63b6c55159bb6cd2" providerId="LiveId" clId="{811C323C-CA64-462C-83C5-0C6E396F2209}" dt="2018-08-04T16:03:29.493" v="2809" actId="478"/>
          <ac:spMkLst>
            <pc:docMk/>
            <pc:sldMk cId="2740342087" sldId="335"/>
            <ac:spMk id="3" creationId="{DEAC1173-D880-4AD6-859C-BEA201278C5C}"/>
          </ac:spMkLst>
        </pc:spChg>
        <pc:spChg chg="add mod">
          <ac:chgData name="tang daniel" userId="63b6c55159bb6cd2" providerId="LiveId" clId="{811C323C-CA64-462C-83C5-0C6E396F2209}" dt="2018-08-04T16:12:29.044" v="3144" actId="2711"/>
          <ac:spMkLst>
            <pc:docMk/>
            <pc:sldMk cId="2740342087" sldId="335"/>
            <ac:spMk id="5" creationId="{EFF38D58-72C5-4B2E-A0EC-8C251C41C47C}"/>
          </ac:spMkLst>
        </pc:spChg>
        <pc:spChg chg="del">
          <ac:chgData name="tang daniel" userId="63b6c55159bb6cd2" providerId="LiveId" clId="{811C323C-CA64-462C-83C5-0C6E396F2209}" dt="2018-08-04T16:02:23.256" v="2774" actId="255"/>
          <ac:spMkLst>
            <pc:docMk/>
            <pc:sldMk cId="2740342087" sldId="335"/>
            <ac:spMk id="6" creationId="{C5E6CFF1-2F42-4E10-9A97-F116F46F53FE}"/>
          </ac:spMkLst>
        </pc:spChg>
        <pc:spChg chg="add">
          <ac:chgData name="tang daniel" userId="63b6c55159bb6cd2" providerId="LiveId" clId="{811C323C-CA64-462C-83C5-0C6E396F2209}" dt="2018-08-04T16:02:28.872" v="2775" actId="26606"/>
          <ac:spMkLst>
            <pc:docMk/>
            <pc:sldMk cId="2740342087" sldId="335"/>
            <ac:spMk id="9" creationId="{C5E6CFF1-2F42-4E10-9A97-F116F46F53FE}"/>
          </ac:spMkLst>
        </pc:spChg>
        <pc:spChg chg="add del mod">
          <ac:chgData name="tang daniel" userId="63b6c55159bb6cd2" providerId="LiveId" clId="{811C323C-CA64-462C-83C5-0C6E396F2209}" dt="2018-08-04T16:03:27.398" v="2808" actId="255"/>
          <ac:spMkLst>
            <pc:docMk/>
            <pc:sldMk cId="2740342087" sldId="335"/>
            <ac:spMk id="10" creationId="{A22A2DCE-D181-4661-9990-26A6771FE923}"/>
          </ac:spMkLst>
        </pc:spChg>
        <pc:spChg chg="add mod">
          <ac:chgData name="tang daniel" userId="63b6c55159bb6cd2" providerId="LiveId" clId="{811C323C-CA64-462C-83C5-0C6E396F2209}" dt="2018-08-04T16:12:34.373" v="3145" actId="2711"/>
          <ac:spMkLst>
            <pc:docMk/>
            <pc:sldMk cId="2740342087" sldId="335"/>
            <ac:spMk id="12" creationId="{64B23139-47A9-48F9-9872-A106E3E6A2DB}"/>
          </ac:spMkLst>
        </pc:spChg>
        <pc:cxnChg chg="del">
          <ac:chgData name="tang daniel" userId="63b6c55159bb6cd2" providerId="LiveId" clId="{811C323C-CA64-462C-83C5-0C6E396F2209}" dt="2018-08-04T16:02:23.256" v="2774" actId="255"/>
          <ac:cxnSpMkLst>
            <pc:docMk/>
            <pc:sldMk cId="2740342087" sldId="335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4T16:02:28.872" v="2775" actId="26606"/>
          <ac:cxnSpMkLst>
            <pc:docMk/>
            <pc:sldMk cId="2740342087" sldId="335"/>
            <ac:cxnSpMk id="11" creationId="{67182200-4859-4C8D-BCBB-55B245C28BA3}"/>
          </ac:cxnSpMkLst>
        </pc:cxnChg>
        <pc:cxnChg chg="add mod">
          <ac:chgData name="tang daniel" userId="63b6c55159bb6cd2" providerId="LiveId" clId="{811C323C-CA64-462C-83C5-0C6E396F2209}" dt="2018-08-04T16:05:08.261" v="2874" actId="1582"/>
          <ac:cxnSpMkLst>
            <pc:docMk/>
            <pc:sldMk cId="2740342087" sldId="335"/>
            <ac:cxnSpMk id="13" creationId="{697CFAAC-DC8A-4993-B61F-47B1E6A5C85C}"/>
          </ac:cxnSpMkLst>
        </pc:cxnChg>
        <pc:cxnChg chg="add del mod">
          <ac:chgData name="tang daniel" userId="63b6c55159bb6cd2" providerId="LiveId" clId="{811C323C-CA64-462C-83C5-0C6E396F2209}" dt="2018-08-04T16:05:10.644" v="2876" actId="11529"/>
          <ac:cxnSpMkLst>
            <pc:docMk/>
            <pc:sldMk cId="2740342087" sldId="335"/>
            <ac:cxnSpMk id="15" creationId="{F8E4D9D7-3346-4D68-887C-19F876526F10}"/>
          </ac:cxnSpMkLst>
        </pc:cxnChg>
      </pc:sldChg>
      <pc:sldChg chg="addSp delSp modSp add mod ord setBg setClrOvrMap delDesignElem">
        <pc:chgData name="tang daniel" userId="63b6c55159bb6cd2" providerId="LiveId" clId="{811C323C-CA64-462C-83C5-0C6E396F2209}" dt="2018-08-05T09:02:53.617" v="3394"/>
        <pc:sldMkLst>
          <pc:docMk/>
          <pc:sldMk cId="2238477623" sldId="336"/>
        </pc:sldMkLst>
        <pc:spChg chg="mod">
          <ac:chgData name="tang daniel" userId="63b6c55159bb6cd2" providerId="LiveId" clId="{811C323C-CA64-462C-83C5-0C6E396F2209}" dt="2018-08-04T16:51:20.359" v="3196"/>
          <ac:spMkLst>
            <pc:docMk/>
            <pc:sldMk cId="2238477623" sldId="336"/>
            <ac:spMk id="2" creationId="{2FC72D25-9DF5-4B9D-A1C7-ED0138CE309D}"/>
          </ac:spMkLst>
        </pc:spChg>
        <pc:spChg chg="mod">
          <ac:chgData name="tang daniel" userId="63b6c55159bb6cd2" providerId="LiveId" clId="{811C323C-CA64-462C-83C5-0C6E396F2209}" dt="2018-08-04T16:51:23.588" v="3197" actId="20577"/>
          <ac:spMkLst>
            <pc:docMk/>
            <pc:sldMk cId="2238477623" sldId="336"/>
            <ac:spMk id="3" creationId="{DEAC1173-D880-4AD6-859C-BEA201278C5C}"/>
          </ac:spMkLst>
        </pc:spChg>
        <pc:spChg chg="add mod">
          <ac:chgData name="tang daniel" userId="63b6c55159bb6cd2" providerId="LiveId" clId="{811C323C-CA64-462C-83C5-0C6E396F2209}" dt="2018-08-04T16:58:16.036" v="3370" actId="1076"/>
          <ac:spMkLst>
            <pc:docMk/>
            <pc:sldMk cId="2238477623" sldId="336"/>
            <ac:spMk id="5" creationId="{2FD6C770-ABCC-4027-9112-3E4A72640F6E}"/>
          </ac:spMkLst>
        </pc:spChg>
        <pc:spChg chg="del">
          <ac:chgData name="tang daniel" userId="63b6c55159bb6cd2" providerId="LiveId" clId="{811C323C-CA64-462C-83C5-0C6E396F2209}" dt="2018-08-04T16:51:09.927" v="3167"/>
          <ac:spMkLst>
            <pc:docMk/>
            <pc:sldMk cId="2238477623" sldId="336"/>
            <ac:spMk id="6" creationId="{C5E6CFF1-2F42-4E10-9A97-F116F46F53FE}"/>
          </ac:spMkLst>
        </pc:spChg>
        <pc:spChg chg="add">
          <ac:chgData name="tang daniel" userId="63b6c55159bb6cd2" providerId="LiveId" clId="{811C323C-CA64-462C-83C5-0C6E396F2209}" dt="2018-08-04T16:51:11.608" v="3168" actId="26606"/>
          <ac:spMkLst>
            <pc:docMk/>
            <pc:sldMk cId="2238477623" sldId="336"/>
            <ac:spMk id="9" creationId="{C5E6CFF1-2F42-4E10-9A97-F116F46F53FE}"/>
          </ac:spMkLst>
        </pc:spChg>
        <pc:spChg chg="add mod">
          <ac:chgData name="tang daniel" userId="63b6c55159bb6cd2" providerId="LiveId" clId="{811C323C-CA64-462C-83C5-0C6E396F2209}" dt="2018-08-04T16:54:08.164" v="3328" actId="1036"/>
          <ac:spMkLst>
            <pc:docMk/>
            <pc:sldMk cId="2238477623" sldId="336"/>
            <ac:spMk id="10" creationId="{0816C903-4D7E-4351-85EE-C62B3C0950F2}"/>
          </ac:spMkLst>
        </pc:spChg>
        <pc:spChg chg="add mod">
          <ac:chgData name="tang daniel" userId="63b6c55159bb6cd2" providerId="LiveId" clId="{811C323C-CA64-462C-83C5-0C6E396F2209}" dt="2018-08-04T16:54:08.164" v="3328" actId="1036"/>
          <ac:spMkLst>
            <pc:docMk/>
            <pc:sldMk cId="2238477623" sldId="336"/>
            <ac:spMk id="12" creationId="{BB43DF1F-DF78-4ED2-9A28-8A45B8FEA12A}"/>
          </ac:spMkLst>
        </pc:spChg>
        <pc:spChg chg="add mod">
          <ac:chgData name="tang daniel" userId="63b6c55159bb6cd2" providerId="LiveId" clId="{811C323C-CA64-462C-83C5-0C6E396F2209}" dt="2018-08-04T16:54:08.164" v="3328" actId="1036"/>
          <ac:spMkLst>
            <pc:docMk/>
            <pc:sldMk cId="2238477623" sldId="336"/>
            <ac:spMk id="13" creationId="{F6AD8C85-137B-48D7-AE5A-FDBED2EF2958}"/>
          </ac:spMkLst>
        </pc:spChg>
        <pc:spChg chg="add mod">
          <ac:chgData name="tang daniel" userId="63b6c55159bb6cd2" providerId="LiveId" clId="{811C323C-CA64-462C-83C5-0C6E396F2209}" dt="2018-08-04T16:54:08.164" v="3328" actId="1036"/>
          <ac:spMkLst>
            <pc:docMk/>
            <pc:sldMk cId="2238477623" sldId="336"/>
            <ac:spMk id="14" creationId="{AF3F132E-7AD5-4B20-8768-292322785290}"/>
          </ac:spMkLst>
        </pc:spChg>
        <pc:spChg chg="add mod">
          <ac:chgData name="tang daniel" userId="63b6c55159bb6cd2" providerId="LiveId" clId="{811C323C-CA64-462C-83C5-0C6E396F2209}" dt="2018-08-04T16:58:58.460" v="3384" actId="1076"/>
          <ac:spMkLst>
            <pc:docMk/>
            <pc:sldMk cId="2238477623" sldId="336"/>
            <ac:spMk id="15" creationId="{74FE1629-88F8-4E65-AD99-7C4CF2D37B30}"/>
          </ac:spMkLst>
        </pc:spChg>
        <pc:picChg chg="mod">
          <ac:chgData name="tang daniel" userId="63b6c55159bb6cd2" providerId="LiveId" clId="{811C323C-CA64-462C-83C5-0C6E396F2209}" dt="2018-08-04T16:59:00.844" v="3386" actId="1076"/>
          <ac:picMkLst>
            <pc:docMk/>
            <pc:sldMk cId="2238477623" sldId="336"/>
            <ac:picMk id="4" creationId="{AD8251D2-8E1B-49A7-BEE0-58D751C7800B}"/>
          </ac:picMkLst>
        </pc:picChg>
        <pc:cxnChg chg="del">
          <ac:chgData name="tang daniel" userId="63b6c55159bb6cd2" providerId="LiveId" clId="{811C323C-CA64-462C-83C5-0C6E396F2209}" dt="2018-08-04T16:51:09.927" v="3167"/>
          <ac:cxnSpMkLst>
            <pc:docMk/>
            <pc:sldMk cId="2238477623" sldId="336"/>
            <ac:cxnSpMk id="7" creationId="{67182200-4859-4C8D-BCBB-55B245C28BA3}"/>
          </ac:cxnSpMkLst>
        </pc:cxnChg>
        <pc:cxnChg chg="add">
          <ac:chgData name="tang daniel" userId="63b6c55159bb6cd2" providerId="LiveId" clId="{811C323C-CA64-462C-83C5-0C6E396F2209}" dt="2018-08-04T16:51:11.608" v="3168" actId="26606"/>
          <ac:cxnSpMkLst>
            <pc:docMk/>
            <pc:sldMk cId="2238477623" sldId="336"/>
            <ac:cxnSpMk id="11" creationId="{67182200-4859-4C8D-BCBB-55B245C28BA3}"/>
          </ac:cxnSpMkLst>
        </pc:cxnChg>
        <pc:cxnChg chg="add mod">
          <ac:chgData name="tang daniel" userId="63b6c55159bb6cd2" providerId="LiveId" clId="{811C323C-CA64-462C-83C5-0C6E396F2209}" dt="2018-08-04T16:58:16.036" v="3370" actId="1076"/>
          <ac:cxnSpMkLst>
            <pc:docMk/>
            <pc:sldMk cId="2238477623" sldId="336"/>
            <ac:cxnSpMk id="16" creationId="{9BEBC470-0B5D-4564-83BF-742D2F241162}"/>
          </ac:cxnSpMkLst>
        </pc:cxnChg>
        <pc:cxnChg chg="add mod">
          <ac:chgData name="tang daniel" userId="63b6c55159bb6cd2" providerId="LiveId" clId="{811C323C-CA64-462C-83C5-0C6E396F2209}" dt="2018-08-04T16:58:22.561" v="3372" actId="1076"/>
          <ac:cxnSpMkLst>
            <pc:docMk/>
            <pc:sldMk cId="2238477623" sldId="336"/>
            <ac:cxnSpMk id="20" creationId="{2236C2F4-8DB4-4FB8-960E-3F9293ECC9E5}"/>
          </ac:cxnSpMkLst>
        </pc:cxnChg>
        <pc:cxnChg chg="add mod">
          <ac:chgData name="tang daniel" userId="63b6c55159bb6cd2" providerId="LiveId" clId="{811C323C-CA64-462C-83C5-0C6E396F2209}" dt="2018-08-04T16:58:33.957" v="3376" actId="14100"/>
          <ac:cxnSpMkLst>
            <pc:docMk/>
            <pc:sldMk cId="2238477623" sldId="336"/>
            <ac:cxnSpMk id="21" creationId="{F821E5B5-0579-4895-8519-73D8D5F58F8E}"/>
          </ac:cxnSpMkLst>
        </pc:cxnChg>
        <pc:cxnChg chg="add mod">
          <ac:chgData name="tang daniel" userId="63b6c55159bb6cd2" providerId="LiveId" clId="{811C323C-CA64-462C-83C5-0C6E396F2209}" dt="2018-08-04T16:58:45.995" v="3381" actId="1036"/>
          <ac:cxnSpMkLst>
            <pc:docMk/>
            <pc:sldMk cId="2238477623" sldId="336"/>
            <ac:cxnSpMk id="24" creationId="{7AC4FD5E-D726-4FCD-A2F5-F3A98E88C01C}"/>
          </ac:cxnSpMkLst>
        </pc:cxnChg>
        <pc:cxnChg chg="add mod">
          <ac:chgData name="tang daniel" userId="63b6c55159bb6cd2" providerId="LiveId" clId="{811C323C-CA64-462C-83C5-0C6E396F2209}" dt="2018-08-04T16:58:53.746" v="3383" actId="1076"/>
          <ac:cxnSpMkLst>
            <pc:docMk/>
            <pc:sldMk cId="2238477623" sldId="336"/>
            <ac:cxnSpMk id="25" creationId="{84384942-D382-458C-9011-F45233FBFB4C}"/>
          </ac:cxnSpMkLst>
        </pc:cxnChg>
      </pc:sldChg>
    </pc:docChg>
  </pc:docChgLst>
  <pc:docChgLst>
    <pc:chgData name="tang daniel" userId="63b6c55159bb6cd2" providerId="LiveId" clId="{855954DD-DA6D-4019-B752-E0279C0C0395}"/>
    <pc:docChg chg="addSld modSld">
      <pc:chgData name="tang daniel" userId="63b6c55159bb6cd2" providerId="LiveId" clId="{855954DD-DA6D-4019-B752-E0279C0C0395}" dt="2018-07-29T23:52:55.319" v="16" actId="20577"/>
      <pc:docMkLst>
        <pc:docMk/>
      </pc:docMkLst>
    </pc:docChg>
  </pc:docChgLst>
  <pc:docChgLst>
    <pc:chgData name="tang daniel" userId="63b6c55159bb6cd2" providerId="LiveId" clId="{C2A95F40-97D0-024A-B9F5-87D1EDF44690}"/>
    <pc:docChg chg="undo custSel addSld delSld modSld">
      <pc:chgData name="tang daniel" userId="63b6c55159bb6cd2" providerId="LiveId" clId="{C2A95F40-97D0-024A-B9F5-87D1EDF44690}" dt="2018-07-30T02:43:18.618" v="1670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5B50D-6EA0-46E6-BAA8-4F6FD73B80F1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20F8B-02C2-4592-B0A3-0891736409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46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659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842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4578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016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0505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https://azure.microsoft.com/zh-tw/services/cognitive-services/face/</a:t>
            </a:r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188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1367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 Attributes: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age: an estimated "visual age" number in years. It is how old a person looks like rather than the actual biological age.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gender: male or female.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smile: smile intensity, a number between [0,1].</a:t>
            </a: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facialHair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return lengths in three facial hair areas: moustache, beard and sideburns. The length is a number between [0,1]. 0 for no facial hair in this area, 1 for long or very thick facial hairs in this area.</a:t>
            </a:r>
          </a:p>
          <a:p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headPose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3-D roll/yaw/pitch angles for face direction. Note, Pitch value is a reserved field and will always return 0.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glasses: glasses type. Values include '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NoGlasses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ReadingGlasses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'Sunglasses', '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SwimmingGoggles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emotion: emotion intensity, including neutral, anger, contempt, disgust, fear, happiness, sadness and surprise.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hair: group of hair values indicating whether the hair is visible, bald, and hair color if hair is visible.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makeup: whether eye, lip areas are made-up or not.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accessories: accessories around face, including 'headwear', 'glasses' and 'mask'. Empty array means no accessories detected. Note this is after a face is detected. Large mask could result in no face to be detected.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blur: face is blurry or not. Level returns 'Low', 'Medium' or 'High'. Value returns a number between [0,1], the larger the blurrier.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exposure: face exposure level. Level returns '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GoodExposure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OverExposure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or '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UnderExposure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'.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noise: noise level of face pixels. Level returns 'Low', 'Medium' and 'High'. Value returns a number between [0,1], the larger the noisier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007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偵測影像中的一或多張人臉，並取得影像臉部位置所在的臉部矩形及臉部屬性，該屬性內含以機器學習為基礎的臉部特徵預測。可用的臉部屬性功能 包括：年齡、表情、性別、姿勢、微笑及鬍子，以及影像中每張臉部的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個地標。</a:t>
            </a:r>
            <a:endParaRPr lang="zh-CN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538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970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293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6881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嗨</a:t>
            </a:r>
            <a:r>
              <a:rPr lang="en-US" altLang="zh-CN" dirty="0"/>
              <a:t>!!</a:t>
            </a:r>
            <a:r>
              <a:rPr lang="zh-CN" altLang="en-US" dirty="0"/>
              <a:t>大家好</a:t>
            </a:r>
            <a:endParaRPr lang="en-US" altLang="zh-CN" dirty="0"/>
          </a:p>
          <a:p>
            <a:r>
              <a:rPr lang="zh-CN" altLang="en-US" dirty="0"/>
              <a:t>這堂課我們要介紹的是為微軟的</a:t>
            </a:r>
            <a:r>
              <a:rPr lang="en-US" altLang="zh-TW" dirty="0"/>
              <a:t>face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438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912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檢查兩張臉部是屬於同一個人的可能性。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會傳回信心分數，顯示兩張臉部是屬於同一個人的可能性。</a:t>
            </a:r>
            <a:endParaRPr lang="zh-CN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006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2696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0168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243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4294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3079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2734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009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562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目前我還是台科的一位學生，</a:t>
            </a:r>
            <a:endParaRPr lang="en-US" altLang="zh-CN" dirty="0"/>
          </a:p>
          <a:p>
            <a:r>
              <a:rPr lang="zh-CN" altLang="en-US" dirty="0"/>
              <a:t>待會就會為大家介紹微軟提供的服務，</a:t>
            </a:r>
            <a:endParaRPr lang="en-US" altLang="zh-CN" dirty="0"/>
          </a:p>
          <a:p>
            <a:r>
              <a:rPr lang="zh-CN" altLang="en-US" dirty="0"/>
              <a:t>以及簡單說明一下這些服務背後的原理。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558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8872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6760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596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1767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64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4190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1602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2896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834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24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在這裡想問一下大家都會</a:t>
            </a:r>
            <a:r>
              <a:rPr lang="en-US" altLang="zh-TW" dirty="0"/>
              <a:t>python</a:t>
            </a:r>
            <a:r>
              <a:rPr lang="zh-CN" altLang="en-US" dirty="0"/>
              <a:t>嗎？</a:t>
            </a:r>
            <a:endParaRPr lang="en-US" altLang="zh-CN" dirty="0"/>
          </a:p>
          <a:p>
            <a:r>
              <a:rPr lang="zh-TW" altLang="en-US" dirty="0"/>
              <a:t>會</a:t>
            </a:r>
            <a:r>
              <a:rPr lang="en-US" altLang="zh-TW" dirty="0"/>
              <a:t>python</a:t>
            </a:r>
            <a:r>
              <a:rPr lang="zh-CN" altLang="en-US" dirty="0"/>
              <a:t>的可以舉個手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2693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736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069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7114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大陸其實已經有很多生活上的應用</a:t>
            </a:r>
            <a:endParaRPr lang="en-US" altLang="zh-TW" dirty="0"/>
          </a:p>
          <a:p>
            <a:r>
              <a:rPr lang="zh-TW" altLang="en-US" dirty="0"/>
              <a:t>抓捕犯人</a:t>
            </a:r>
            <a:endParaRPr lang="en-US" altLang="zh-TW" dirty="0"/>
          </a:p>
          <a:p>
            <a:r>
              <a:rPr lang="zh-TW" altLang="en-US" dirty="0"/>
              <a:t>取締交通違規</a:t>
            </a:r>
            <a:endParaRPr lang="en-US" altLang="zh-TW" dirty="0"/>
          </a:p>
          <a:p>
            <a:r>
              <a:rPr lang="zh-TW" altLang="en-US" dirty="0"/>
              <a:t>身分識別</a:t>
            </a:r>
            <a:endParaRPr lang="en-US" altLang="zh-TW" dirty="0"/>
          </a:p>
          <a:p>
            <a:r>
              <a:rPr lang="zh-TW" altLang="en-US" dirty="0"/>
              <a:t>刷臉點餐</a:t>
            </a:r>
            <a:endParaRPr lang="en-US" altLang="zh-TW" dirty="0"/>
          </a:p>
          <a:p>
            <a:r>
              <a:rPr lang="zh-TW" altLang="en-US" dirty="0"/>
              <a:t>刷臉取廁所衛生紙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7630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7527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2567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48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想必大家透過剛剛的影片都對臉部偵測與臉部辨識有簡單的認識。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154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做臉部應用第一步我們一定是要有辦法把臉抓出來。</a:t>
            </a:r>
            <a:endParaRPr lang="en-US" altLang="zh-CN" dirty="0"/>
          </a:p>
          <a:p>
            <a:r>
              <a:rPr lang="zh-CN" altLang="en-US" dirty="0"/>
              <a:t>想問一下大家有想到哪些方法可以把臉抓出來（橢圓形、膚色）</a:t>
            </a:r>
            <a:endParaRPr lang="en-US" altLang="zh-CN" dirty="0"/>
          </a:p>
          <a:p>
            <a:endParaRPr lang="en-US" altLang="zh-TW" dirty="0"/>
          </a:p>
          <a:p>
            <a:r>
              <a:rPr lang="zh-CN" altLang="en-US" dirty="0"/>
              <a:t>在這裡我們需要先判斷圖片裡是否有臉存在，確定臉如果存在在進行臉部定位，也就是真正的把臉的位置給找出來。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常用方法大概可以為分三類</a:t>
            </a:r>
            <a:endParaRPr lang="en-US" altLang="zh-TW" dirty="0"/>
          </a:p>
          <a:p>
            <a:r>
              <a:rPr lang="zh-TW" altLang="en-US" dirty="0"/>
              <a:t>觀視法</a:t>
            </a:r>
            <a:endParaRPr lang="en-US" altLang="zh-TW" dirty="0"/>
          </a:p>
          <a:p>
            <a:r>
              <a:rPr lang="zh-TW" altLang="en-US" dirty="0"/>
              <a:t>統計法</a:t>
            </a:r>
            <a:endParaRPr lang="en-US" altLang="zh-TW" dirty="0"/>
          </a:p>
          <a:p>
            <a:r>
              <a:rPr lang="zh-TW" altLang="en-US" dirty="0"/>
              <a:t>學習法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找臉部位置</a:t>
            </a:r>
            <a:endParaRPr lang="en-US" altLang="zh-TW" dirty="0"/>
          </a:p>
          <a:p>
            <a:r>
              <a:rPr lang="zh-TW" altLang="en-US" dirty="0"/>
              <a:t>使用膚色最為辨別臉部位置的方法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常用的方法為</a:t>
            </a:r>
            <a:endParaRPr lang="en-US" altLang="zh-TW" dirty="0"/>
          </a:p>
          <a:p>
            <a:r>
              <a:rPr lang="zh-TW" altLang="en-US" dirty="0"/>
              <a:t>特徵法</a:t>
            </a:r>
            <a:r>
              <a:rPr lang="en-US" altLang="zh-TW" dirty="0"/>
              <a:t>, </a:t>
            </a:r>
            <a:r>
              <a:rPr lang="zh-TW" altLang="en-US" dirty="0"/>
              <a:t>利用臉部的幾何特徵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272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505050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https://how-old.net/</a:t>
            </a:r>
            <a:endParaRPr lang="zh-TW" altLang="en-US" sz="12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endParaRPr lang="en-US" altLang="zh-TW" dirty="0"/>
          </a:p>
          <a:p>
            <a:r>
              <a:rPr lang="zh-TW" altLang="en-US" dirty="0"/>
              <a:t>之前有名的一個網頁</a:t>
            </a:r>
            <a:r>
              <a:rPr lang="en-US" altLang="zh-TW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old</a:t>
            </a:r>
          </a:p>
          <a:p>
            <a:r>
              <a:rPr lang="zh-CN" altLang="en-US"/>
              <a:t>它不僅可以找出你的臉還可以辨識你的年紀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91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https://sec.ch9.ms/ch9/b430/cf10419b-160a-4451-bcb2-4306cd4db430/PepperMeetsMicrosoftAzure_mid.mp4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0F8B-02C2-4592-B0A3-08917364095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9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37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456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77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83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4621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64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152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79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91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666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40B921-1AA5-47F5-8D4D-166F276CC5C3}" type="datetimeFigureOut">
              <a:rPr lang="zh-TW" altLang="en-US" smtClean="0"/>
              <a:t>2018/8/5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19389-E950-44E8-AE96-D95A211ED6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779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azure.microsoft.com/zh-tw/services/cognitive-services/fac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download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zh-tw/services/cognitive-services/fac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tutdaniel/ai_newlif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cognitive.azure.cn/docs/services/563879b61984550e40cbbe8d/operations/563879b61984550f30395236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T_PXjLol_8" TargetMode="Externa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how-old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sec.ch9.ms/ch9/b430/cf10419b-160a-4451-bcb2-4306cd4db430/PepperMeetsMicrosoftAzure_mid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C4FAF12-C237-47BB-8B70-6DDAB7EADE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1027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08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臉部辨識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endParaRPr lang="zh-TW" altLang="en-US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816C903-4D7E-4351-85EE-C62B3C0950F2}"/>
              </a:ext>
            </a:extLst>
          </p:cNvPr>
          <p:cNvSpPr/>
          <p:nvPr/>
        </p:nvSpPr>
        <p:spPr>
          <a:xfrm>
            <a:off x="6371142" y="1470754"/>
            <a:ext cx="3313158" cy="8262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臉部偵測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BB43DF1F-DF78-4ED2-9A28-8A45B8FEA12A}"/>
              </a:ext>
            </a:extLst>
          </p:cNvPr>
          <p:cNvSpPr/>
          <p:nvPr/>
        </p:nvSpPr>
        <p:spPr>
          <a:xfrm>
            <a:off x="6371142" y="2536615"/>
            <a:ext cx="3313158" cy="8262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正規化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6AD8C85-137B-48D7-AE5A-FDBED2EF2958}"/>
              </a:ext>
            </a:extLst>
          </p:cNvPr>
          <p:cNvSpPr/>
          <p:nvPr/>
        </p:nvSpPr>
        <p:spPr>
          <a:xfrm>
            <a:off x="6371142" y="3572221"/>
            <a:ext cx="3313158" cy="8262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特徵擷取</a:t>
            </a: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F3F132E-7AD5-4B20-8768-292322785290}"/>
              </a:ext>
            </a:extLst>
          </p:cNvPr>
          <p:cNvSpPr/>
          <p:nvPr/>
        </p:nvSpPr>
        <p:spPr>
          <a:xfrm>
            <a:off x="6371142" y="4607827"/>
            <a:ext cx="3313158" cy="8262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特徵比對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FD6C770-ABCC-4027-9112-3E4A72640F6E}"/>
              </a:ext>
            </a:extLst>
          </p:cNvPr>
          <p:cNvSpPr/>
          <p:nvPr/>
        </p:nvSpPr>
        <p:spPr>
          <a:xfrm>
            <a:off x="7547108" y="269933"/>
            <a:ext cx="961225" cy="9612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4FE1629-88F8-4E65-AD99-7C4CF2D37B30}"/>
              </a:ext>
            </a:extLst>
          </p:cNvPr>
          <p:cNvSpPr/>
          <p:nvPr/>
        </p:nvSpPr>
        <p:spPr>
          <a:xfrm>
            <a:off x="7560024" y="5626842"/>
            <a:ext cx="961225" cy="96122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BEBC470-0B5D-4564-83BF-742D2F241162}"/>
              </a:ext>
            </a:extLst>
          </p:cNvPr>
          <p:cNvCxnSpPr>
            <a:cxnSpLocks/>
            <a:stCxn id="5" idx="4"/>
            <a:endCxn id="10" idx="0"/>
          </p:cNvCxnSpPr>
          <p:nvPr/>
        </p:nvCxnSpPr>
        <p:spPr>
          <a:xfrm>
            <a:off x="8027721" y="1231158"/>
            <a:ext cx="0" cy="239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236C2F4-8DB4-4FB8-960E-3F9293ECC9E5}"/>
              </a:ext>
            </a:extLst>
          </p:cNvPr>
          <p:cNvCxnSpPr>
            <a:cxnSpLocks/>
          </p:cNvCxnSpPr>
          <p:nvPr/>
        </p:nvCxnSpPr>
        <p:spPr>
          <a:xfrm>
            <a:off x="8027720" y="2286000"/>
            <a:ext cx="0" cy="239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F821E5B5-0579-4895-8519-73D8D5F58F8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027720" y="3362880"/>
            <a:ext cx="1" cy="209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AC4FD5E-D726-4FCD-A2F5-F3A98E88C01C}"/>
              </a:ext>
            </a:extLst>
          </p:cNvPr>
          <p:cNvCxnSpPr>
            <a:cxnSpLocks/>
          </p:cNvCxnSpPr>
          <p:nvPr/>
        </p:nvCxnSpPr>
        <p:spPr>
          <a:xfrm>
            <a:off x="8027719" y="4401218"/>
            <a:ext cx="1" cy="209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84384942-D382-458C-9011-F45233FBFB4C}"/>
              </a:ext>
            </a:extLst>
          </p:cNvPr>
          <p:cNvCxnSpPr>
            <a:cxnSpLocks/>
          </p:cNvCxnSpPr>
          <p:nvPr/>
        </p:nvCxnSpPr>
        <p:spPr>
          <a:xfrm>
            <a:off x="8027718" y="5424374"/>
            <a:ext cx="1" cy="209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477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臉部辨識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8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endParaRPr lang="zh-TW" altLang="en-US" sz="18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8B53B46B-4BEE-4EA6-A8AD-710A9739F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60" y="1364378"/>
            <a:ext cx="5514454" cy="41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4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臉部辨識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iPhone X</a:t>
            </a:r>
            <a:endParaRPr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486E02C3-9932-4667-B6B0-CF82E54AFC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522" y="1773239"/>
            <a:ext cx="6058309" cy="357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25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14A05D1E-C64D-4C87-AC20-F87CB060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B6112B-B8B9-4EFC-A9FA-0FE00604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altLang="zh-TW" sz="115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endParaRPr lang="zh-TW" altLang="en-US" sz="11500" dirty="0">
              <a:ln w="22225">
                <a:solidFill>
                  <a:schemeClr val="tx1"/>
                </a:solidFill>
                <a:miter lim="800000"/>
              </a:ln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607A-F409-4DC4-992F-F7E001117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5091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Microsoft Azure</a:t>
            </a:r>
            <a:endParaRPr lang="zh-TW" altLang="en-US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E1888D6E-F4A6-43D1-90BB-D4034DE41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2" name="圖片 11">
            <a:hlinkClick r:id="rId4"/>
            <a:extLst>
              <a:ext uri="{FF2B5EF4-FFF2-40B4-BE49-F238E27FC236}">
                <a16:creationId xmlns:a16="http://schemas.microsoft.com/office/drawing/2014/main" id="{9DEEDF53-AD17-472E-A93B-4F890BB8B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83" y="1716883"/>
            <a:ext cx="6064616" cy="342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1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Azure?</a:t>
            </a:r>
            <a:endParaRPr lang="zh-TW" altLang="en-US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79E3BA6-DBB3-49C9-BF24-B279E76C5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12" name="內容版面配置區 3">
            <a:extLst>
              <a:ext uri="{FF2B5EF4-FFF2-40B4-BE49-F238E27FC236}">
                <a16:creationId xmlns:a16="http://schemas.microsoft.com/office/drawing/2014/main" id="{8A4DA117-6934-4274-B1F1-54FB9FEC28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2163409"/>
              </p:ext>
            </p:extLst>
          </p:nvPr>
        </p:nvGraphicFramePr>
        <p:xfrm>
          <a:off x="4989566" y="1863016"/>
          <a:ext cx="6866238" cy="313196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157314">
                  <a:extLst>
                    <a:ext uri="{9D8B030D-6E8A-4147-A177-3AD203B41FA5}">
                      <a16:colId xmlns:a16="http://schemas.microsoft.com/office/drawing/2014/main" val="1486497184"/>
                    </a:ext>
                  </a:extLst>
                </a:gridCol>
                <a:gridCol w="1275806">
                  <a:extLst>
                    <a:ext uri="{9D8B030D-6E8A-4147-A177-3AD203B41FA5}">
                      <a16:colId xmlns:a16="http://schemas.microsoft.com/office/drawing/2014/main" val="1447053445"/>
                    </a:ext>
                  </a:extLst>
                </a:gridCol>
                <a:gridCol w="1716559">
                  <a:extLst>
                    <a:ext uri="{9D8B030D-6E8A-4147-A177-3AD203B41FA5}">
                      <a16:colId xmlns:a16="http://schemas.microsoft.com/office/drawing/2014/main" val="1631856511"/>
                    </a:ext>
                  </a:extLst>
                </a:gridCol>
                <a:gridCol w="1716559">
                  <a:extLst>
                    <a:ext uri="{9D8B030D-6E8A-4147-A177-3AD203B41FA5}">
                      <a16:colId xmlns:a16="http://schemas.microsoft.com/office/drawing/2014/main" val="1487563277"/>
                    </a:ext>
                  </a:extLst>
                </a:gridCol>
              </a:tblGrid>
              <a:tr h="52929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臉部辨識服務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準確度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(%)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性能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en-US" altLang="zh-TW" sz="1400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ms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/frame)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支援訓練模式</a:t>
                      </a:r>
                      <a:endParaRPr lang="zh-TW" altLang="en-US" sz="14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747053"/>
                  </a:ext>
                </a:extLst>
              </a:tr>
              <a:tr h="529292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IBM</a:t>
                      </a:r>
                      <a:r>
                        <a:rPr lang="zh-TW" altLang="en-US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Visual Recognition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15.8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268.73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837861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Face++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805.52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137290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Microsoft Face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602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171012"/>
                  </a:ext>
                </a:extLst>
              </a:tr>
              <a:tr h="529292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Google Cloud Vision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x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133427"/>
                  </a:ext>
                </a:extLst>
              </a:tr>
              <a:tr h="514697"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Open CV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78.9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FF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</a:t>
                      </a:r>
                      <a:endParaRPr lang="zh-TW" altLang="en-US" sz="1400" dirty="0">
                        <a:solidFill>
                          <a:srgbClr val="FF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75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0107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臉部偵測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最多可偵測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張具有高精準度的人臉</a:t>
            </a: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接受格式</a:t>
            </a:r>
          </a:p>
          <a:p>
            <a:pPr lvl="1"/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</a:p>
          <a:p>
            <a:pPr lvl="1"/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臉部相關屬性</a:t>
            </a:r>
          </a:p>
          <a:p>
            <a:pPr lvl="1"/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姿勢</a:t>
            </a:r>
          </a:p>
          <a:p>
            <a:pPr lvl="1"/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年齡</a:t>
            </a:r>
          </a:p>
          <a:p>
            <a:pPr lvl="1"/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性別</a:t>
            </a:r>
          </a:p>
          <a:p>
            <a:pPr lvl="1"/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頭部姿勢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</a:t>
            </a:r>
          </a:p>
        </p:txBody>
      </p:sp>
    </p:spTree>
    <p:extLst>
      <p:ext uri="{BB962C8B-B14F-4D97-AF65-F5344CB8AC3E}">
        <p14:creationId xmlns:p14="http://schemas.microsoft.com/office/powerpoint/2010/main" val="3156086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臉部偵測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BCB11F05-364A-4D35-A3B8-187C3C058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65" y="1558865"/>
            <a:ext cx="5891116" cy="391778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F763E2-5697-4018-874B-A0D9980B2C4D}"/>
              </a:ext>
            </a:extLst>
          </p:cNvPr>
          <p:cNvSpPr txBox="1"/>
          <p:nvPr/>
        </p:nvSpPr>
        <p:spPr>
          <a:xfrm>
            <a:off x="9091488" y="2379643"/>
            <a:ext cx="135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b="1" dirty="0">
                <a:solidFill>
                  <a:srgbClr val="C02B93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性別：女性</a:t>
            </a:r>
            <a:endParaRPr kumimoji="1" lang="en-US" altLang="zh-TW" sz="1200" b="1" dirty="0">
              <a:solidFill>
                <a:srgbClr val="C02B93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kumimoji="1" lang="zh-TW" altLang="en-US" sz="1200" b="1" dirty="0">
                <a:solidFill>
                  <a:srgbClr val="C02B93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年齡：</a:t>
            </a:r>
            <a:r>
              <a:rPr kumimoji="1" lang="en-US" altLang="zh-TW" sz="1200" b="1" dirty="0">
                <a:solidFill>
                  <a:srgbClr val="C02B93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24</a:t>
            </a:r>
          </a:p>
          <a:p>
            <a:r>
              <a:rPr kumimoji="1" lang="zh-TW" altLang="en-US" sz="1200" b="1" dirty="0">
                <a:solidFill>
                  <a:srgbClr val="C02B93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眼鏡：一般眼鏡</a:t>
            </a:r>
            <a:endParaRPr kumimoji="1" lang="en-US" altLang="zh-TW" sz="1200" b="1" dirty="0">
              <a:solidFill>
                <a:srgbClr val="C02B93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68331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情緒判讀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F1F50D4-8B9E-4357-BC56-F16733A02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7D21AEB-29BE-40A5-A79C-F2913227B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683" y="1484834"/>
            <a:ext cx="5891116" cy="388833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3B270D8-E3D4-4352-AC6C-31B9A300C60D}"/>
              </a:ext>
            </a:extLst>
          </p:cNvPr>
          <p:cNvSpPr txBox="1"/>
          <p:nvPr/>
        </p:nvSpPr>
        <p:spPr>
          <a:xfrm>
            <a:off x="8408241" y="2756118"/>
            <a:ext cx="139012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憤怒：</a:t>
            </a:r>
            <a:r>
              <a:rPr kumimoji="1" lang="en-US" altLang="zh-TW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0.00001</a:t>
            </a:r>
          </a:p>
          <a:p>
            <a:r>
              <a:rPr kumimoji="1" lang="zh-TW" altLang="en-US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蔑視：</a:t>
            </a:r>
            <a:r>
              <a:rPr kumimoji="1" lang="en-US" altLang="zh-TW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0.00012</a:t>
            </a:r>
          </a:p>
          <a:p>
            <a:r>
              <a:rPr kumimoji="1" lang="zh-TW" altLang="en-US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討厭：</a:t>
            </a:r>
            <a:r>
              <a:rPr kumimoji="1" lang="en-US" altLang="zh-TW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0.00003</a:t>
            </a:r>
          </a:p>
          <a:p>
            <a:r>
              <a:rPr kumimoji="1" lang="zh-TW" altLang="en-US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恐懼：</a:t>
            </a:r>
            <a:r>
              <a:rPr kumimoji="1" lang="en-US" altLang="zh-TW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0.00059</a:t>
            </a:r>
          </a:p>
          <a:p>
            <a:r>
              <a:rPr kumimoji="1" lang="zh-TW" altLang="en-US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快樂：</a:t>
            </a:r>
            <a:r>
              <a:rPr kumimoji="1" lang="en-US" altLang="zh-TW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0.06631</a:t>
            </a:r>
          </a:p>
          <a:p>
            <a:r>
              <a:rPr kumimoji="1" lang="zh-TW" altLang="en-US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中立：</a:t>
            </a:r>
            <a:r>
              <a:rPr kumimoji="1" lang="en-US" altLang="zh-TW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0.00555</a:t>
            </a:r>
          </a:p>
          <a:p>
            <a:r>
              <a:rPr kumimoji="1" lang="zh-TW" altLang="en-US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憂傷：</a:t>
            </a:r>
            <a:r>
              <a:rPr kumimoji="1" lang="en-US" altLang="zh-TW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0.00001</a:t>
            </a:r>
          </a:p>
          <a:p>
            <a:r>
              <a:rPr kumimoji="1" lang="zh-TW" altLang="en-US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驚奇：</a:t>
            </a:r>
            <a:r>
              <a:rPr kumimoji="1" lang="en-US" altLang="zh-TW" sz="1400" dirty="0">
                <a:solidFill>
                  <a:srgbClr val="26AEE9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0.92739</a:t>
            </a:r>
          </a:p>
        </p:txBody>
      </p:sp>
    </p:spTree>
    <p:extLst>
      <p:ext uri="{BB962C8B-B14F-4D97-AF65-F5344CB8AC3E}">
        <p14:creationId xmlns:p14="http://schemas.microsoft.com/office/powerpoint/2010/main" val="2507114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隱私問題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微軟不會存下你的資料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照片轉換為顏值資料</a:t>
            </a:r>
          </a:p>
        </p:txBody>
      </p:sp>
    </p:spTree>
    <p:extLst>
      <p:ext uri="{BB962C8B-B14F-4D97-AF65-F5344CB8AC3E}">
        <p14:creationId xmlns:p14="http://schemas.microsoft.com/office/powerpoint/2010/main" val="2883638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14A05D1E-C64D-4C87-AC20-F87CB060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B6112B-B8B9-4EFC-A9FA-0FE00604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altLang="zh-TW" sz="115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endParaRPr lang="zh-TW" altLang="en-US" sz="11500" dirty="0">
              <a:ln w="22225">
                <a:solidFill>
                  <a:schemeClr val="tx1"/>
                </a:solidFill>
                <a:miter lim="800000"/>
              </a:ln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607A-F409-4DC4-992F-F7E001117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3498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樣本哪裏來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人變成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35000</a:t>
            </a: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人的故事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210000</a:t>
            </a: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張照片</a:t>
            </a:r>
          </a:p>
        </p:txBody>
      </p:sp>
    </p:spTree>
    <p:extLst>
      <p:ext uri="{BB962C8B-B14F-4D97-AF65-F5344CB8AC3E}">
        <p14:creationId xmlns:p14="http://schemas.microsoft.com/office/powerpoint/2010/main" val="3207029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臉部辨識</a:t>
            </a:r>
            <a:endParaRPr lang="zh-TW" altLang="en-US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臉部驗證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驗證是否兩個臉為同一個人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尋找相似的臉部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臉部分組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指定一組未知臉部時，臉部分組 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 </a:t>
            </a: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會根據相似度自動將其分成數個群組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人物識別</a:t>
            </a:r>
          </a:p>
        </p:txBody>
      </p:sp>
    </p:spTree>
    <p:extLst>
      <p:ext uri="{BB962C8B-B14F-4D97-AF65-F5344CB8AC3E}">
        <p14:creationId xmlns:p14="http://schemas.microsoft.com/office/powerpoint/2010/main" val="327805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臉部驗證</a:t>
            </a:r>
            <a:endParaRPr lang="zh-TW" altLang="en-US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0A41B366-4A1A-45DD-B610-9186082CB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6D9C8E6-ED7D-415C-A48E-8BA13F0079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" t="1474" r="558" b="1474"/>
          <a:stretch/>
        </p:blipFill>
        <p:spPr>
          <a:xfrm>
            <a:off x="4877424" y="2108982"/>
            <a:ext cx="6997789" cy="264003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9B432A9-D80C-475F-9AD6-735549911BDD}"/>
              </a:ext>
            </a:extLst>
          </p:cNvPr>
          <p:cNvSpPr/>
          <p:nvPr/>
        </p:nvSpPr>
        <p:spPr>
          <a:xfrm>
            <a:off x="6080657" y="2108981"/>
            <a:ext cx="4591321" cy="338554"/>
          </a:xfrm>
          <a:prstGeom prst="rect">
            <a:avLst/>
          </a:prstGeom>
          <a:solidFill>
            <a:schemeClr val="tx1">
              <a:lumMod val="65000"/>
              <a:alpha val="25000"/>
            </a:schemeClr>
          </a:solidFill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rgbClr val="C02B93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驗證結果：這兩張臉屬於同個人。信心為 </a:t>
            </a:r>
            <a:r>
              <a:rPr lang="en-US" altLang="zh-TW" sz="1600" b="1" dirty="0">
                <a:solidFill>
                  <a:srgbClr val="C02B93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0.7349</a:t>
            </a:r>
            <a:endParaRPr lang="zh-TW" altLang="en-US" sz="1600" b="1" dirty="0">
              <a:solidFill>
                <a:srgbClr val="C02B93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9339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尋找相似的臉部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內容版面配置區 11" descr="一張含有 個人, 女性, 服飾, 室外 的圖片&#10;&#10;描述是以非常高的可信度產生">
            <a:extLst>
              <a:ext uri="{FF2B5EF4-FFF2-40B4-BE49-F238E27FC236}">
                <a16:creationId xmlns:a16="http://schemas.microsoft.com/office/drawing/2014/main" id="{E08E7625-2D43-4218-B372-68761456C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66" y="1830388"/>
            <a:ext cx="1790700" cy="1933575"/>
          </a:xfr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D043A6C-3A04-4AA8-BED0-0F8A35152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38" y="3763964"/>
            <a:ext cx="6095998" cy="137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72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臉部識別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CBC3262F-0F26-4494-81BE-05C41F50A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90" y="947621"/>
            <a:ext cx="5446654" cy="4962757"/>
          </a:xfrm>
        </p:spPr>
      </p:pic>
    </p:spTree>
    <p:extLst>
      <p:ext uri="{BB962C8B-B14F-4D97-AF65-F5344CB8AC3E}">
        <p14:creationId xmlns:p14="http://schemas.microsoft.com/office/powerpoint/2010/main" val="1096187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14A05D1E-C64D-4C87-AC20-F87CB060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B6112B-B8B9-4EFC-A9FA-0FE00604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zh-TW" alt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607A-F409-4DC4-992F-F7E001117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30178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</a:t>
            </a:r>
            <a:endParaRPr lang="zh-TW" altLang="en-US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的懶人包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內含許多資料處理套件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1607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</a:t>
            </a:r>
            <a:endParaRPr lang="zh-TW" altLang="en-US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下載並安裝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1600" dirty="0">
                <a:hlinkClick r:id="rId4"/>
              </a:rPr>
              <a:t>https://www.anaconda.com/download/</a:t>
            </a:r>
            <a:endParaRPr lang="en-US" altLang="zh-TW" sz="1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0785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建立虛擬環境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export PATH=~/anaconda3/bin:$PATH(mac</a:t>
            </a: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環境下找不到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的情況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create -n 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faceapi</a:t>
            </a:r>
            <a:endParaRPr lang="zh-TW" altLang="en-US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activate 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faceapi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89883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Anaconda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套件安裝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install -c 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menpo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opencv3</a:t>
            </a:r>
          </a:p>
          <a:p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install -c 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conda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-forge 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pip install 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-python</a:t>
            </a: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174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FAAEC2AA-E9B3-4785-8BC1-0ACF4EBF0F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9952C11-BA41-420F-B3DA-277A762B8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Daniel</a:t>
            </a:r>
            <a:endParaRPr lang="en-US" altLang="zh-TW" sz="4400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Freeform: Shape 32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圖片版面配置區 6" descr="一張含有 地板, 室內, 直立的, 男人 的圖片&#10;&#10;描述是以非常高的可信度產生">
            <a:extLst>
              <a:ext uri="{FF2B5EF4-FFF2-40B4-BE49-F238E27FC236}">
                <a16:creationId xmlns:a16="http://schemas.microsoft.com/office/drawing/2014/main" id="{A6EF7D32-252D-4F87-BB8C-5DB84C7E58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r="-2" b="-2"/>
          <a:stretch/>
        </p:blipFill>
        <p:spPr>
          <a:xfrm>
            <a:off x="-2317" y="-2"/>
            <a:ext cx="5441859" cy="5654940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E88DE8B-03D2-4126-9732-E4DA0BC0E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53667" y="2279018"/>
            <a:ext cx="5314543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台科研究生 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資料探勘實驗室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 ACTION 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入圍決賽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613148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帳號申請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註冊帳號 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1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https://azure.microsoft.com/zh-tw/services/cognitive-services/face/ </a:t>
            </a:r>
            <a:endParaRPr lang="en-US" altLang="zh-TW" sz="1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7641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申請人臉辨識</a:t>
            </a:r>
            <a:r>
              <a:rPr lang="en-US" altLang="zh-TW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E4009B8-C8FE-4761-B2A1-0D371C11D9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0"/>
          <a:stretch/>
        </p:blipFill>
        <p:spPr>
          <a:xfrm>
            <a:off x="4989566" y="1644167"/>
            <a:ext cx="6743222" cy="356966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FCB19C9-8A45-4B07-9C7D-BB61DC1F9C2F}"/>
              </a:ext>
            </a:extLst>
          </p:cNvPr>
          <p:cNvSpPr/>
          <p:nvPr/>
        </p:nvSpPr>
        <p:spPr>
          <a:xfrm>
            <a:off x="7187879" y="3981133"/>
            <a:ext cx="1041722" cy="324092"/>
          </a:xfrm>
          <a:prstGeom prst="rect">
            <a:avLst/>
          </a:prstGeom>
          <a:noFill/>
          <a:ln w="19050">
            <a:solidFill>
              <a:srgbClr val="005C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79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選擇免費方案</a:t>
            </a:r>
            <a:endParaRPr lang="zh-TW" altLang="en-US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29097D9E-5F46-45BB-A008-A7F82D5F11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68"/>
          <a:stretch/>
        </p:blipFill>
        <p:spPr>
          <a:xfrm>
            <a:off x="4989566" y="1649346"/>
            <a:ext cx="6776992" cy="355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16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</a:t>
            </a:r>
            <a:endParaRPr lang="zh-TW" altLang="en-US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1E4E2B64-F2B1-49F2-BE96-E34CA0312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9"/>
          <a:stretch/>
        </p:blipFill>
        <p:spPr>
          <a:xfrm>
            <a:off x="5036611" y="1597306"/>
            <a:ext cx="6725376" cy="35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15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</a:t>
            </a:r>
            <a:r>
              <a:rPr lang="en-US" altLang="zh-TW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金鑰</a:t>
            </a:r>
            <a:endParaRPr lang="zh-TW" altLang="en-US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0914CB76-2C5F-4460-AEB9-0DA007EDFD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5"/>
          <a:stretch/>
        </p:blipFill>
        <p:spPr>
          <a:xfrm>
            <a:off x="4989566" y="1678731"/>
            <a:ext cx="6636503" cy="35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89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14A05D1E-C64D-4C87-AC20-F87CB060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B6112B-B8B9-4EFC-A9FA-0FE00604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altLang="zh-TW" sz="115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11500" dirty="0">
              <a:ln w="22225">
                <a:solidFill>
                  <a:schemeClr val="tx1"/>
                </a:solidFill>
                <a:miter lim="800000"/>
              </a:ln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607A-F409-4DC4-992F-F7E001117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3921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取得範例程式碼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下載 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2000" dirty="0">
                <a:hlinkClick r:id="rId4"/>
              </a:rPr>
              <a:t>https://github.com/ntutdaniel/ai_newlife</a:t>
            </a:r>
            <a:endParaRPr lang="en-US" altLang="zh-TW" sz="2000" dirty="0"/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8138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測試環境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 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faceAPI_detect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vim</a:t>
            </a: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FacaApi.py</a:t>
            </a:r>
          </a:p>
          <a:p>
            <a:pPr lvl="1"/>
            <a:r>
              <a:rPr lang="en-US" altLang="zh-TW" sz="16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uri_base</a:t>
            </a:r>
            <a:endParaRPr lang="en-US" altLang="zh-TW" sz="1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sz="16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subscription_key</a:t>
            </a:r>
            <a:endParaRPr lang="en-US" altLang="zh-TW" sz="1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main.py</a:t>
            </a: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459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325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Detect</a:t>
            </a: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說明文件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https://dev.cognitive.azure.cn/docs/services/563879b61984550e40cbbe8d/operations/563879b61984550f30395236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4455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landmarks</a:t>
            </a:r>
            <a:endParaRPr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Picture 2" descr="HowToDetectFace">
            <a:extLst>
              <a:ext uri="{FF2B5EF4-FFF2-40B4-BE49-F238E27FC236}">
                <a16:creationId xmlns:a16="http://schemas.microsoft.com/office/drawing/2014/main" id="{36B667A3-1C43-40C4-9F21-DF340B7AA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113" y="1539483"/>
            <a:ext cx="5697267" cy="377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08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14A05D1E-C64D-4C87-AC20-F87CB060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B6112B-B8B9-4EFC-A9FA-0FE00604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zh-TW" alt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概觀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607A-F409-4DC4-992F-F7E001117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8537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 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features</a:t>
            </a:r>
            <a:endParaRPr lang="zh-TW" altLang="en-US" sz="2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Age</a:t>
            </a: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Gender</a:t>
            </a: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Smile</a:t>
            </a: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Facial Hair</a:t>
            </a: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Glasses</a:t>
            </a: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 </a:t>
            </a:r>
            <a:r>
              <a:rPr lang="en-US" altLang="zh-TW" sz="2000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Poss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Emotion</a:t>
            </a: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3234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 err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FaceAPI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detect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</a:p>
          <a:p>
            <a:pPr lvl="1"/>
            <a:r>
              <a:rPr lang="zh-TW" altLang="en-US" sz="1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男生為藍色框、女生為紅色框</a:t>
            </a: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修正</a:t>
            </a: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</a:t>
            </a:r>
          </a:p>
          <a:p>
            <a:pPr lvl="1"/>
            <a:r>
              <a:rPr lang="zh-TW" altLang="en-US" sz="1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1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gender</a:t>
            </a:r>
            <a:r>
              <a:rPr lang="zh-TW" altLang="en-US" sz="1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拿掉改為</a:t>
            </a:r>
            <a:r>
              <a:rPr lang="en-US" altLang="zh-TW" sz="1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smile</a:t>
            </a: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164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14A05D1E-C64D-4C87-AC20-F87CB060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B6112B-B8B9-4EFC-A9FA-0FE00604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zh-TW" altLang="en-US" sz="11500">
                <a:ln w="22225">
                  <a:solidFill>
                    <a:schemeClr val="tx1"/>
                  </a:solidFill>
                  <a:miter lim="800000"/>
                </a:ln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延伸應用</a:t>
            </a:r>
            <a:endParaRPr lang="zh-TW" altLang="en-US" sz="11500" dirty="0">
              <a:ln w="22225">
                <a:solidFill>
                  <a:schemeClr val="tx1"/>
                </a:solidFill>
                <a:miter lim="800000"/>
              </a:ln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607A-F409-4DC4-992F-F7E001117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673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相關題目</a:t>
            </a:r>
            <a:endParaRPr lang="en-US" altLang="zh-TW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笑臉偵測</a:t>
            </a:r>
          </a:p>
          <a:p>
            <a:pPr lvl="1"/>
            <a:r>
              <a:rPr lang="zh-TW" altLang="en-US" sz="1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不笑臉，不打卡</a:t>
            </a: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詐騙偵測</a:t>
            </a:r>
          </a:p>
          <a:p>
            <a:pPr lvl="1"/>
            <a:r>
              <a:rPr lang="zh-TW" altLang="en-US" sz="1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是否有化妝</a:t>
            </a: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674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應用現況</a:t>
            </a:r>
            <a:endParaRPr lang="en-US" altLang="zh-TW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顧客行為分析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人臉提款</a:t>
            </a: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門禁系統</a:t>
            </a: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考勤系統</a:t>
            </a: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人臉追蹤</a:t>
            </a: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行動應用</a:t>
            </a:r>
          </a:p>
          <a:p>
            <a:r>
              <a:rPr lang="zh-TW" altLang="en-US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</a:t>
            </a:r>
          </a:p>
          <a:p>
            <a:pPr marL="0" indent="0">
              <a:buNone/>
            </a:pPr>
            <a:endParaRPr lang="en-US" altLang="zh-TW" sz="2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7872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14A05D1E-C64D-4C87-AC20-F87CB060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B6112B-B8B9-4EFC-A9FA-0FE00604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altLang="zh-TW" sz="115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FAQ</a:t>
            </a:r>
            <a:endParaRPr lang="zh-TW" altLang="en-US" sz="11500" dirty="0">
              <a:ln w="22225">
                <a:solidFill>
                  <a:schemeClr val="tx1"/>
                </a:solidFill>
                <a:miter lim="800000"/>
              </a:ln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607A-F409-4DC4-992F-F7E001117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6504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14A05D1E-C64D-4C87-AC20-F87CB060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B6112B-B8B9-4EFC-A9FA-0FE006042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altLang="zh-TW" sz="80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 for listen</a:t>
            </a:r>
            <a:endParaRPr lang="zh-TW" altLang="en-US" sz="8000" dirty="0">
              <a:ln w="22225">
                <a:solidFill>
                  <a:schemeClr val="tx1"/>
                </a:solidFill>
                <a:miter lim="800000"/>
              </a:ln>
              <a:noFill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9A9607A-F409-4DC4-992F-F7E0011179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6657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線上媒體 4" title="Facial recognition technology will change the way we live | The Economist">
            <a:hlinkClick r:id="" action="ppaction://media"/>
            <a:extLst>
              <a:ext uri="{FF2B5EF4-FFF2-40B4-BE49-F238E27FC236}">
                <a16:creationId xmlns:a16="http://schemas.microsoft.com/office/drawing/2014/main" id="{8D031EA7-D16D-4BA2-8DF3-EC617B9993F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標題 9">
            <a:extLst>
              <a:ext uri="{FF2B5EF4-FFF2-40B4-BE49-F238E27FC236}">
                <a16:creationId xmlns:a16="http://schemas.microsoft.com/office/drawing/2014/main" id="{534FB1D3-0122-4AC6-8C8B-B7B5EE9C8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86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Introduction</a:t>
            </a:r>
            <a:endParaRPr lang="zh-TW" altLang="en-US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C1173-D880-4AD6-859C-BEA20127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zh-TW" altLang="en-US" sz="20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臉部偵測</a:t>
            </a:r>
            <a:endParaRPr lang="en-US" altLang="zh-TW" sz="200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臉部辨識</a:t>
            </a:r>
          </a:p>
        </p:txBody>
      </p:sp>
    </p:spTree>
    <p:extLst>
      <p:ext uri="{BB962C8B-B14F-4D97-AF65-F5344CB8AC3E}">
        <p14:creationId xmlns:p14="http://schemas.microsoft.com/office/powerpoint/2010/main" val="1805908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臉部偵測</a:t>
            </a:r>
            <a:br>
              <a:rPr lang="en-US" altLang="zh-TW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臉部應用的第一步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FF38D58-72C5-4B2E-A0EC-8C251C41C47C}"/>
              </a:ext>
            </a:extLst>
          </p:cNvPr>
          <p:cNvSpPr/>
          <p:nvPr/>
        </p:nvSpPr>
        <p:spPr>
          <a:xfrm>
            <a:off x="6301648" y="2286000"/>
            <a:ext cx="3313158" cy="8262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是否有臉存在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4B23139-47A9-48F9-9872-A106E3E6A2DB}"/>
              </a:ext>
            </a:extLst>
          </p:cNvPr>
          <p:cNvSpPr/>
          <p:nvPr/>
        </p:nvSpPr>
        <p:spPr>
          <a:xfrm>
            <a:off x="6301648" y="3745735"/>
            <a:ext cx="3313158" cy="8262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臉部定位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97CFAAC-DC8A-4993-B61F-47B1E6A5C85C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7958227" y="3112265"/>
            <a:ext cx="0" cy="6334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342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圖片 6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9046BAFF-C619-42CE-B016-773D29AB36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FC72D25-9DF5-4B9D-A1C7-ED0138CE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臉部偵測</a:t>
            </a:r>
            <a:b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How-Old</a:t>
            </a:r>
            <a:b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4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9">
            <a:hlinkClick r:id="rId4"/>
            <a:extLst>
              <a:ext uri="{FF2B5EF4-FFF2-40B4-BE49-F238E27FC236}">
                <a16:creationId xmlns:a16="http://schemas.microsoft.com/office/drawing/2014/main" id="{95E9CEDC-DC12-462D-9DC1-568AF8DDE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05" y="1572081"/>
            <a:ext cx="5745162" cy="371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5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一張含有 建築物, 室外 的圖片&#10;&#10;描述是以非常高的可信度產生">
            <a:extLst>
              <a:ext uri="{FF2B5EF4-FFF2-40B4-BE49-F238E27FC236}">
                <a16:creationId xmlns:a16="http://schemas.microsoft.com/office/drawing/2014/main" id="{AD8251D2-8E1B-49A7-BEE0-58D751C7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內容版面配置區 9">
            <a:hlinkClick r:id="rId4"/>
            <a:extLst>
              <a:ext uri="{FF2B5EF4-FFF2-40B4-BE49-F238E27FC236}">
                <a16:creationId xmlns:a16="http://schemas.microsoft.com/office/drawing/2014/main" id="{8BF4EE14-D7A6-4506-9CC0-87F33F5F8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13" y="1633637"/>
            <a:ext cx="5745162" cy="3590726"/>
          </a:xfrm>
          <a:prstGeom prst="rect">
            <a:avLst/>
          </a:prstGeom>
        </p:spPr>
      </p:pic>
      <p:sp>
        <p:nvSpPr>
          <p:cNvPr id="8" name="標題 7">
            <a:extLst>
              <a:ext uri="{FF2B5EF4-FFF2-40B4-BE49-F238E27FC236}">
                <a16:creationId xmlns:a16="http://schemas.microsoft.com/office/drawing/2014/main" id="{619488A6-732B-455A-9D6C-4027828DE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5F91E473-8100-4BEF-9131-ECB0539041C1}"/>
              </a:ext>
            </a:extLst>
          </p:cNvPr>
          <p:cNvSpPr txBox="1">
            <a:spLocks/>
          </p:cNvSpPr>
          <p:nvPr/>
        </p:nvSpPr>
        <p:spPr>
          <a:xfrm>
            <a:off x="838201" y="1065862"/>
            <a:ext cx="3313164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臉部偵測</a:t>
            </a:r>
            <a:b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Robot</a:t>
            </a:r>
            <a:br>
              <a:rPr lang="en-US" altLang="zh-TW" sz="40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40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9112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1201</Words>
  <Application>Microsoft Macintosh PowerPoint</Application>
  <PresentationFormat>Widescreen</PresentationFormat>
  <Paragraphs>261</Paragraphs>
  <Slides>46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等线</vt:lpstr>
      <vt:lpstr>微軟正黑體</vt:lpstr>
      <vt:lpstr>微軟正黑體</vt:lpstr>
      <vt:lpstr>新細明體</vt:lpstr>
      <vt:lpstr>Arial</vt:lpstr>
      <vt:lpstr>Calibri</vt:lpstr>
      <vt:lpstr>Calibri Light</vt:lpstr>
      <vt:lpstr>Office Theme</vt:lpstr>
      <vt:lpstr>PowerPoint Presentation</vt:lpstr>
      <vt:lpstr>Face API</vt:lpstr>
      <vt:lpstr>Daniel</vt:lpstr>
      <vt:lpstr>概觀</vt:lpstr>
      <vt:lpstr>PowerPoint Presentation</vt:lpstr>
      <vt:lpstr>Introduction</vt:lpstr>
      <vt:lpstr>臉部偵測 臉部應用的第一步</vt:lpstr>
      <vt:lpstr>臉部偵測 How-Old </vt:lpstr>
      <vt:lpstr>PowerPoint Presentation</vt:lpstr>
      <vt:lpstr>臉部辨識</vt:lpstr>
      <vt:lpstr>臉部辨識 Facebook</vt:lpstr>
      <vt:lpstr>臉部辨識 iPhone X</vt:lpstr>
      <vt:lpstr>Azure</vt:lpstr>
      <vt:lpstr>Microsoft Azure</vt:lpstr>
      <vt:lpstr>Why Azure?</vt:lpstr>
      <vt:lpstr>臉部偵測</vt:lpstr>
      <vt:lpstr>Face API 臉部偵測</vt:lpstr>
      <vt:lpstr>Face API 情緒判讀</vt:lpstr>
      <vt:lpstr>隱私問題</vt:lpstr>
      <vt:lpstr>樣本哪裏來</vt:lpstr>
      <vt:lpstr>Face API 臉部辨識</vt:lpstr>
      <vt:lpstr>Face API 臉部驗證</vt:lpstr>
      <vt:lpstr>Face API 尋找相似的臉部</vt:lpstr>
      <vt:lpstr>Face API 臉部識別</vt:lpstr>
      <vt:lpstr>環境架設</vt:lpstr>
      <vt:lpstr>Anaconda</vt:lpstr>
      <vt:lpstr>Anaconda</vt:lpstr>
      <vt:lpstr>Anaconda 建立虛擬環境</vt:lpstr>
      <vt:lpstr>Anaconda 套件安裝</vt:lpstr>
      <vt:lpstr>Azure  Face API 帳號申請</vt:lpstr>
      <vt:lpstr>Azure  Face API 申請人臉辨識API</vt:lpstr>
      <vt:lpstr>Azure  Face API 選擇免費方案</vt:lpstr>
      <vt:lpstr>Azure  Face API 取得API連結</vt:lpstr>
      <vt:lpstr>Azure  Face API 取得API金鑰</vt:lpstr>
      <vt:lpstr>Demo</vt:lpstr>
      <vt:lpstr>Github 取得範例程式碼</vt:lpstr>
      <vt:lpstr>測試環境</vt:lpstr>
      <vt:lpstr>Face API Detect說明文件</vt:lpstr>
      <vt:lpstr>Face API landmarks</vt:lpstr>
      <vt:lpstr>Face API features</vt:lpstr>
      <vt:lpstr>FaceAPI detect</vt:lpstr>
      <vt:lpstr>延伸應用</vt:lpstr>
      <vt:lpstr>相關題目</vt:lpstr>
      <vt:lpstr>應用現況</vt:lpstr>
      <vt:lpstr>FAQ</vt:lpstr>
      <vt:lpstr>Thank you for listen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tang daniel</dc:creator>
  <cp:lastModifiedBy>tang daniel</cp:lastModifiedBy>
  <cp:revision>9</cp:revision>
  <dcterms:created xsi:type="dcterms:W3CDTF">2018-08-04T16:51:11Z</dcterms:created>
  <dcterms:modified xsi:type="dcterms:W3CDTF">2018-08-05T09:33:18Z</dcterms:modified>
</cp:coreProperties>
</file>